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5" r:id="rId5"/>
    <p:sldId id="1195" r:id="rId6"/>
    <p:sldId id="1192" r:id="rId7"/>
    <p:sldId id="1193" r:id="rId8"/>
    <p:sldId id="1194" r:id="rId9"/>
    <p:sldId id="1196" r:id="rId10"/>
    <p:sldId id="1168" r:id="rId11"/>
    <p:sldId id="1169" r:id="rId12"/>
    <p:sldId id="1171" r:id="rId13"/>
    <p:sldId id="1189" r:id="rId14"/>
    <p:sldId id="1172" r:id="rId15"/>
    <p:sldId id="1188" r:id="rId16"/>
    <p:sldId id="1177" r:id="rId17"/>
    <p:sldId id="1178" r:id="rId18"/>
    <p:sldId id="1191" r:id="rId19"/>
    <p:sldId id="1180" r:id="rId20"/>
    <p:sldId id="691" r:id="rId21"/>
    <p:sldId id="1183" r:id="rId22"/>
    <p:sldId id="1165" r:id="rId23"/>
    <p:sldId id="1184" r:id="rId24"/>
    <p:sldId id="1181" r:id="rId25"/>
    <p:sldId id="585" r:id="rId26"/>
    <p:sldId id="1167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289"/>
    <a:srgbClr val="5D5B55"/>
    <a:srgbClr val="52B1DF"/>
    <a:srgbClr val="C21C22"/>
    <a:srgbClr val="96D32E"/>
    <a:srgbClr val="C0181F"/>
    <a:srgbClr val="6E1014"/>
    <a:srgbClr val="00AFD7"/>
    <a:srgbClr val="D48311"/>
    <a:srgbClr val="E1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4159D-4B7C-4F0F-9EEE-B6FFE2B252E0}" v="1" dt="2021-01-05T08:59:08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74515" autoAdjust="0"/>
  </p:normalViewPr>
  <p:slideViewPr>
    <p:cSldViewPr snapToGrid="0" snapToObjects="1">
      <p:cViewPr varScale="1">
        <p:scale>
          <a:sx n="54" d="100"/>
          <a:sy n="54" d="100"/>
        </p:scale>
        <p:origin x="1334" y="44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966"/>
    </p:cViewPr>
  </p:sorterViewPr>
  <p:notesViewPr>
    <p:cSldViewPr snapToGrid="0" snapToObjects="1">
      <p:cViewPr varScale="1">
        <p:scale>
          <a:sx n="55" d="100"/>
          <a:sy n="55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ung" userId="f55f4652-1e45-4b38-b176-15d95abb47eb" providerId="ADAL" clId="{8444159D-4B7C-4F0F-9EEE-B6FFE2B252E0}"/>
    <pc:docChg chg="modSld">
      <pc:chgData name="Summer Jung" userId="f55f4652-1e45-4b38-b176-15d95abb47eb" providerId="ADAL" clId="{8444159D-4B7C-4F0F-9EEE-B6FFE2B252E0}" dt="2021-01-05T09:00:42.407" v="31" actId="208"/>
      <pc:docMkLst>
        <pc:docMk/>
      </pc:docMkLst>
      <pc:sldChg chg="modSp">
        <pc:chgData name="Summer Jung" userId="f55f4652-1e45-4b38-b176-15d95abb47eb" providerId="ADAL" clId="{8444159D-4B7C-4F0F-9EEE-B6FFE2B252E0}" dt="2021-01-05T08:59:12.200" v="16" actId="20577"/>
        <pc:sldMkLst>
          <pc:docMk/>
          <pc:sldMk cId="347802907" sldId="575"/>
        </pc:sldMkLst>
        <pc:spChg chg="mod">
          <ac:chgData name="Summer Jung" userId="f55f4652-1e45-4b38-b176-15d95abb47eb" providerId="ADAL" clId="{8444159D-4B7C-4F0F-9EEE-B6FFE2B252E0}" dt="2021-01-05T08:59:12.200" v="16" actId="20577"/>
          <ac:spMkLst>
            <pc:docMk/>
            <pc:sldMk cId="347802907" sldId="575"/>
            <ac:spMk id="3" creationId="{B61ACD01-7C70-4B80-83D3-A3A7268A83D4}"/>
          </ac:spMkLst>
        </pc:spChg>
      </pc:sldChg>
      <pc:sldChg chg="modSp">
        <pc:chgData name="Summer Jung" userId="f55f4652-1e45-4b38-b176-15d95abb47eb" providerId="ADAL" clId="{8444159D-4B7C-4F0F-9EEE-B6FFE2B252E0}" dt="2021-01-05T08:59:49.103" v="24" actId="20577"/>
        <pc:sldMkLst>
          <pc:docMk/>
          <pc:sldMk cId="1435800137" sldId="686"/>
        </pc:sldMkLst>
        <pc:spChg chg="mod">
          <ac:chgData name="Summer Jung" userId="f55f4652-1e45-4b38-b176-15d95abb47eb" providerId="ADAL" clId="{8444159D-4B7C-4F0F-9EEE-B6FFE2B252E0}" dt="2021-01-05T08:59:49.103" v="24" actId="20577"/>
          <ac:spMkLst>
            <pc:docMk/>
            <pc:sldMk cId="1435800137" sldId="686"/>
            <ac:spMk id="9" creationId="{6FBF57C3-7D89-44C9-A3E5-324B33DF2177}"/>
          </ac:spMkLst>
        </pc:spChg>
      </pc:sldChg>
      <pc:sldChg chg="modSp">
        <pc:chgData name="Summer Jung" userId="f55f4652-1e45-4b38-b176-15d95abb47eb" providerId="ADAL" clId="{8444159D-4B7C-4F0F-9EEE-B6FFE2B252E0}" dt="2021-01-05T08:59:25.951" v="17" actId="208"/>
        <pc:sldMkLst>
          <pc:docMk/>
          <pc:sldMk cId="1801339351" sldId="1172"/>
        </pc:sldMkLst>
        <pc:spChg chg="mod">
          <ac:chgData name="Summer Jung" userId="f55f4652-1e45-4b38-b176-15d95abb47eb" providerId="ADAL" clId="{8444159D-4B7C-4F0F-9EEE-B6FFE2B252E0}" dt="2021-01-05T08:59:25.951" v="17" actId="208"/>
          <ac:spMkLst>
            <pc:docMk/>
            <pc:sldMk cId="1801339351" sldId="1172"/>
            <ac:spMk id="12" creationId="{041F370E-0962-4338-BD4A-337EDDDB0CBF}"/>
          </ac:spMkLst>
        </pc:spChg>
      </pc:sldChg>
      <pc:sldChg chg="modSp">
        <pc:chgData name="Summer Jung" userId="f55f4652-1e45-4b38-b176-15d95abb47eb" providerId="ADAL" clId="{8444159D-4B7C-4F0F-9EEE-B6FFE2B252E0}" dt="2021-01-05T09:00:27.979" v="29" actId="208"/>
        <pc:sldMkLst>
          <pc:docMk/>
          <pc:sldMk cId="3755699841" sldId="1177"/>
        </pc:sldMkLst>
        <pc:spChg chg="mod">
          <ac:chgData name="Summer Jung" userId="f55f4652-1e45-4b38-b176-15d95abb47eb" providerId="ADAL" clId="{8444159D-4B7C-4F0F-9EEE-B6FFE2B252E0}" dt="2021-01-05T09:00:27.979" v="29" actId="208"/>
          <ac:spMkLst>
            <pc:docMk/>
            <pc:sldMk cId="3755699841" sldId="1177"/>
            <ac:spMk id="7" creationId="{3B346539-0455-41FA-9C6D-7DB13B01C28B}"/>
          </ac:spMkLst>
        </pc:spChg>
      </pc:sldChg>
      <pc:sldChg chg="modSp">
        <pc:chgData name="Summer Jung" userId="f55f4652-1e45-4b38-b176-15d95abb47eb" providerId="ADAL" clId="{8444159D-4B7C-4F0F-9EEE-B6FFE2B252E0}" dt="2021-01-05T09:00:34.743" v="30" actId="208"/>
        <pc:sldMkLst>
          <pc:docMk/>
          <pc:sldMk cId="1495099801" sldId="1178"/>
        </pc:sldMkLst>
        <pc:spChg chg="mod">
          <ac:chgData name="Summer Jung" userId="f55f4652-1e45-4b38-b176-15d95abb47eb" providerId="ADAL" clId="{8444159D-4B7C-4F0F-9EEE-B6FFE2B252E0}" dt="2021-01-05T09:00:34.743" v="30" actId="208"/>
          <ac:spMkLst>
            <pc:docMk/>
            <pc:sldMk cId="1495099801" sldId="1178"/>
            <ac:spMk id="14" creationId="{62B9A6EA-C81D-4F80-B6ED-6AB89C6DBB15}"/>
          </ac:spMkLst>
        </pc:spChg>
      </pc:sldChg>
      <pc:sldChg chg="modSp">
        <pc:chgData name="Summer Jung" userId="f55f4652-1e45-4b38-b176-15d95abb47eb" providerId="ADAL" clId="{8444159D-4B7C-4F0F-9EEE-B6FFE2B252E0}" dt="2021-01-05T09:00:42.407" v="31" actId="208"/>
        <pc:sldMkLst>
          <pc:docMk/>
          <pc:sldMk cId="3710395252" sldId="1180"/>
        </pc:sldMkLst>
        <pc:spChg chg="mod">
          <ac:chgData name="Summer Jung" userId="f55f4652-1e45-4b38-b176-15d95abb47eb" providerId="ADAL" clId="{8444159D-4B7C-4F0F-9EEE-B6FFE2B252E0}" dt="2021-01-05T09:00:42.407" v="31" actId="208"/>
          <ac:spMkLst>
            <pc:docMk/>
            <pc:sldMk cId="3710395252" sldId="1180"/>
            <ac:spMk id="7" creationId="{B21186F7-3747-4A99-97F3-B50460B52701}"/>
          </ac:spMkLst>
        </pc:spChg>
      </pc:sldChg>
      <pc:sldChg chg="modSp">
        <pc:chgData name="Summer Jung" userId="f55f4652-1e45-4b38-b176-15d95abb47eb" providerId="ADAL" clId="{8444159D-4B7C-4F0F-9EEE-B6FFE2B252E0}" dt="2021-01-05T08:59:56.647" v="25" actId="108"/>
        <pc:sldMkLst>
          <pc:docMk/>
          <pc:sldMk cId="304589458" sldId="1186"/>
        </pc:sldMkLst>
        <pc:spChg chg="mod">
          <ac:chgData name="Summer Jung" userId="f55f4652-1e45-4b38-b176-15d95abb47eb" providerId="ADAL" clId="{8444159D-4B7C-4F0F-9EEE-B6FFE2B252E0}" dt="2021-01-05T08:59:56.647" v="25" actId="108"/>
          <ac:spMkLst>
            <pc:docMk/>
            <pc:sldMk cId="304589458" sldId="1186"/>
            <ac:spMk id="12" creationId="{701C7C91-9138-4FFE-8B89-D4147EBDCB90}"/>
          </ac:spMkLst>
        </pc:spChg>
      </pc:sldChg>
      <pc:sldChg chg="modSp">
        <pc:chgData name="Summer Jung" userId="f55f4652-1e45-4b38-b176-15d95abb47eb" providerId="ADAL" clId="{8444159D-4B7C-4F0F-9EEE-B6FFE2B252E0}" dt="2021-01-05T09:00:12.861" v="27" actId="404"/>
        <pc:sldMkLst>
          <pc:docMk/>
          <pc:sldMk cId="1730149315" sldId="1187"/>
        </pc:sldMkLst>
        <pc:spChg chg="mod">
          <ac:chgData name="Summer Jung" userId="f55f4652-1e45-4b38-b176-15d95abb47eb" providerId="ADAL" clId="{8444159D-4B7C-4F0F-9EEE-B6FFE2B252E0}" dt="2021-01-05T09:00:12.861" v="27" actId="404"/>
          <ac:spMkLst>
            <pc:docMk/>
            <pc:sldMk cId="1730149315" sldId="1187"/>
            <ac:spMk id="35" creationId="{284AD770-D84E-471C-8D40-6DBF6AE4A804}"/>
          </ac:spMkLst>
        </pc:spChg>
      </pc:sldChg>
      <pc:sldChg chg="modSp">
        <pc:chgData name="Summer Jung" userId="f55f4652-1e45-4b38-b176-15d95abb47eb" providerId="ADAL" clId="{8444159D-4B7C-4F0F-9EEE-B6FFE2B252E0}" dt="2021-01-05T09:00:23.266" v="28" actId="208"/>
        <pc:sldMkLst>
          <pc:docMk/>
          <pc:sldMk cId="4242327315" sldId="1188"/>
        </pc:sldMkLst>
        <pc:spChg chg="mod">
          <ac:chgData name="Summer Jung" userId="f55f4652-1e45-4b38-b176-15d95abb47eb" providerId="ADAL" clId="{8444159D-4B7C-4F0F-9EEE-B6FFE2B252E0}" dt="2021-01-05T09:00:23.266" v="28" actId="208"/>
          <ac:spMkLst>
            <pc:docMk/>
            <pc:sldMk cId="4242327315" sldId="1188"/>
            <ac:spMk id="11" creationId="{4789149B-7C76-4424-BA5D-950982D3EC09}"/>
          </ac:spMkLst>
        </pc:spChg>
      </pc:sldChg>
    </pc:docChg>
  </pc:docChgLst>
  <pc:docChgLst>
    <pc:chgData name="Summer Jung" userId="f55f4652-1e45-4b38-b176-15d95abb47eb" providerId="ADAL" clId="{18C8B1A2-C296-4A1C-9ABC-B504DE03F505}"/>
    <pc:docChg chg="custSel addSld delSld modSld">
      <pc:chgData name="Summer Jung" userId="f55f4652-1e45-4b38-b176-15d95abb47eb" providerId="ADAL" clId="{18C8B1A2-C296-4A1C-9ABC-B504DE03F505}" dt="2020-08-13T07:55:19.725" v="563" actId="20577"/>
      <pc:docMkLst>
        <pc:docMk/>
      </pc:docMkLst>
      <pc:sldChg chg="modSp">
        <pc:chgData name="Summer Jung" userId="f55f4652-1e45-4b38-b176-15d95abb47eb" providerId="ADAL" clId="{18C8B1A2-C296-4A1C-9ABC-B504DE03F505}" dt="2020-08-12T07:05:53.838" v="22" actId="1037"/>
        <pc:sldMkLst>
          <pc:docMk/>
          <pc:sldMk cId="347802907" sldId="575"/>
        </pc:sldMkLst>
        <pc:spChg chg="mod">
          <ac:chgData name="Summer Jung" userId="f55f4652-1e45-4b38-b176-15d95abb47eb" providerId="ADAL" clId="{18C8B1A2-C296-4A1C-9ABC-B504DE03F505}" dt="2020-08-12T07:05:53.838" v="22" actId="1037"/>
          <ac:spMkLst>
            <pc:docMk/>
            <pc:sldMk cId="347802907" sldId="575"/>
            <ac:spMk id="3" creationId="{B61ACD01-7C70-4B80-83D3-A3A7268A83D4}"/>
          </ac:spMkLst>
        </pc:spChg>
      </pc:sldChg>
      <pc:sldChg chg="del">
        <pc:chgData name="Summer Jung" userId="f55f4652-1e45-4b38-b176-15d95abb47eb" providerId="ADAL" clId="{18C8B1A2-C296-4A1C-9ABC-B504DE03F505}" dt="2020-08-12T07:57:21.316" v="562" actId="2696"/>
        <pc:sldMkLst>
          <pc:docMk/>
          <pc:sldMk cId="2839939058" sldId="1185"/>
        </pc:sldMkLst>
      </pc:sldChg>
      <pc:sldChg chg="addSp delSp modSp add">
        <pc:chgData name="Summer Jung" userId="f55f4652-1e45-4b38-b176-15d95abb47eb" providerId="ADAL" clId="{18C8B1A2-C296-4A1C-9ABC-B504DE03F505}" dt="2020-08-13T07:55:19.725" v="563" actId="20577"/>
        <pc:sldMkLst>
          <pc:docMk/>
          <pc:sldMk cId="1951067269" sldId="1191"/>
        </pc:sldMkLst>
        <pc:spChg chg="mod">
          <ac:chgData name="Summer Jung" userId="f55f4652-1e45-4b38-b176-15d95abb47eb" providerId="ADAL" clId="{18C8B1A2-C296-4A1C-9ABC-B504DE03F505}" dt="2020-08-12T07:53:40.750" v="358" actId="6549"/>
          <ac:spMkLst>
            <pc:docMk/>
            <pc:sldMk cId="1951067269" sldId="1191"/>
            <ac:spMk id="13" creationId="{5B38642A-8664-4D8E-B7E1-9E2929003E93}"/>
          </ac:spMkLst>
        </pc:spChg>
        <pc:spChg chg="mod">
          <ac:chgData name="Summer Jung" userId="f55f4652-1e45-4b38-b176-15d95abb47eb" providerId="ADAL" clId="{18C8B1A2-C296-4A1C-9ABC-B504DE03F505}" dt="2020-08-12T07:57:11.975" v="561" actId="20577"/>
          <ac:spMkLst>
            <pc:docMk/>
            <pc:sldMk cId="1951067269" sldId="1191"/>
            <ac:spMk id="14" creationId="{F58B8212-7F51-4008-8009-625AAE287AA4}"/>
          </ac:spMkLst>
        </pc:spChg>
        <pc:spChg chg="mod">
          <ac:chgData name="Summer Jung" userId="f55f4652-1e45-4b38-b176-15d95abb47eb" providerId="ADAL" clId="{18C8B1A2-C296-4A1C-9ABC-B504DE03F505}" dt="2020-08-12T07:51:49.206" v="257" actId="1035"/>
          <ac:spMkLst>
            <pc:docMk/>
            <pc:sldMk cId="1951067269" sldId="1191"/>
            <ac:spMk id="15" creationId="{B0793590-D976-46C1-BA96-19324C1B0D49}"/>
          </ac:spMkLst>
        </pc:spChg>
        <pc:spChg chg="mod">
          <ac:chgData name="Summer Jung" userId="f55f4652-1e45-4b38-b176-15d95abb47eb" providerId="ADAL" clId="{18C8B1A2-C296-4A1C-9ABC-B504DE03F505}" dt="2020-08-12T07:50:07.265" v="127" actId="14100"/>
          <ac:spMkLst>
            <pc:docMk/>
            <pc:sldMk cId="1951067269" sldId="1191"/>
            <ac:spMk id="17" creationId="{07625804-C7D0-40FE-A4DB-AB199358B288}"/>
          </ac:spMkLst>
        </pc:spChg>
        <pc:spChg chg="mod">
          <ac:chgData name="Summer Jung" userId="f55f4652-1e45-4b38-b176-15d95abb47eb" providerId="ADAL" clId="{18C8B1A2-C296-4A1C-9ABC-B504DE03F505}" dt="2020-08-12T07:50:07.265" v="127" actId="14100"/>
          <ac:spMkLst>
            <pc:docMk/>
            <pc:sldMk cId="1951067269" sldId="1191"/>
            <ac:spMk id="18" creationId="{9587DFF9-251B-47E5-9262-40B73B6C48E5}"/>
          </ac:spMkLst>
        </pc:spChg>
        <pc:spChg chg="mod">
          <ac:chgData name="Summer Jung" userId="f55f4652-1e45-4b38-b176-15d95abb47eb" providerId="ADAL" clId="{18C8B1A2-C296-4A1C-9ABC-B504DE03F505}" dt="2020-08-13T07:55:19.725" v="563" actId="20577"/>
          <ac:spMkLst>
            <pc:docMk/>
            <pc:sldMk cId="1951067269" sldId="1191"/>
            <ac:spMk id="19" creationId="{049CEC01-8585-4A4B-83C6-753F59F4E344}"/>
          </ac:spMkLst>
        </pc:spChg>
        <pc:spChg chg="mod">
          <ac:chgData name="Summer Jung" userId="f55f4652-1e45-4b38-b176-15d95abb47eb" providerId="ADAL" clId="{18C8B1A2-C296-4A1C-9ABC-B504DE03F505}" dt="2020-08-12T07:49:13.101" v="88" actId="1037"/>
          <ac:spMkLst>
            <pc:docMk/>
            <pc:sldMk cId="1951067269" sldId="1191"/>
            <ac:spMk id="25" creationId="{72E3AA91-DE9D-433A-80F6-3E79781D14FF}"/>
          </ac:spMkLst>
        </pc:spChg>
        <pc:picChg chg="del">
          <ac:chgData name="Summer Jung" userId="f55f4652-1e45-4b38-b176-15d95abb47eb" providerId="ADAL" clId="{18C8B1A2-C296-4A1C-9ABC-B504DE03F505}" dt="2020-08-12T07:48:41.448" v="38" actId="478"/>
          <ac:picMkLst>
            <pc:docMk/>
            <pc:sldMk cId="1951067269" sldId="1191"/>
            <ac:picMk id="3" creationId="{F5312141-02BB-44DC-A957-CAD06AA04801}"/>
          </ac:picMkLst>
        </pc:picChg>
        <pc:picChg chg="add mod ord modCrop">
          <ac:chgData name="Summer Jung" userId="f55f4652-1e45-4b38-b176-15d95abb47eb" providerId="ADAL" clId="{18C8B1A2-C296-4A1C-9ABC-B504DE03F505}" dt="2020-08-12T07:48:56.848" v="81" actId="167"/>
          <ac:picMkLst>
            <pc:docMk/>
            <pc:sldMk cId="1951067269" sldId="1191"/>
            <ac:picMk id="4" creationId="{5E18CB88-C965-4F8A-8D69-E289A8A8E8AC}"/>
          </ac:picMkLst>
        </pc:picChg>
        <pc:cxnChg chg="add del mod">
          <ac:chgData name="Summer Jung" userId="f55f4652-1e45-4b38-b176-15d95abb47eb" providerId="ADAL" clId="{18C8B1A2-C296-4A1C-9ABC-B504DE03F505}" dt="2020-08-12T07:50:57.026" v="165" actId="478"/>
          <ac:cxnSpMkLst>
            <pc:docMk/>
            <pc:sldMk cId="1951067269" sldId="1191"/>
            <ac:cxnSpMk id="7" creationId="{D674E4C0-A2D1-40CF-8A14-DE03D0C51E7B}"/>
          </ac:cxnSpMkLst>
        </pc:cxnChg>
        <pc:cxnChg chg="del mod">
          <ac:chgData name="Summer Jung" userId="f55f4652-1e45-4b38-b176-15d95abb47eb" providerId="ADAL" clId="{18C8B1A2-C296-4A1C-9ABC-B504DE03F505}" dt="2020-08-12T07:49:32.249" v="91" actId="478"/>
          <ac:cxnSpMkLst>
            <pc:docMk/>
            <pc:sldMk cId="1951067269" sldId="1191"/>
            <ac:cxnSpMk id="9" creationId="{E1972989-EA12-4D1B-9F9E-E740EC0F2F5E}"/>
          </ac:cxnSpMkLst>
        </pc:cxnChg>
        <pc:cxnChg chg="add mod">
          <ac:chgData name="Summer Jung" userId="f55f4652-1e45-4b38-b176-15d95abb47eb" providerId="ADAL" clId="{18C8B1A2-C296-4A1C-9ABC-B504DE03F505}" dt="2020-08-12T07:57:05.813" v="534" actId="20577"/>
          <ac:cxnSpMkLst>
            <pc:docMk/>
            <pc:sldMk cId="1951067269" sldId="1191"/>
            <ac:cxnSpMk id="10" creationId="{16A20A7A-30A5-4552-9238-1931401B5A05}"/>
          </ac:cxnSpMkLst>
        </pc:cxnChg>
        <pc:cxnChg chg="add del mod">
          <ac:chgData name="Summer Jung" userId="f55f4652-1e45-4b38-b176-15d95abb47eb" providerId="ADAL" clId="{18C8B1A2-C296-4A1C-9ABC-B504DE03F505}" dt="2020-08-12T07:51:13.687" v="188" actId="478"/>
          <ac:cxnSpMkLst>
            <pc:docMk/>
            <pc:sldMk cId="1951067269" sldId="1191"/>
            <ac:cxnSpMk id="12" creationId="{8A80C03D-D139-490B-9651-5B0983B31467}"/>
          </ac:cxnSpMkLst>
        </pc:cxnChg>
        <pc:cxnChg chg="add del mod">
          <ac:chgData name="Summer Jung" userId="f55f4652-1e45-4b38-b176-15d95abb47eb" providerId="ADAL" clId="{18C8B1A2-C296-4A1C-9ABC-B504DE03F505}" dt="2020-08-12T07:50:31.888" v="163" actId="478"/>
          <ac:cxnSpMkLst>
            <pc:docMk/>
            <pc:sldMk cId="1951067269" sldId="1191"/>
            <ac:cxnSpMk id="20" creationId="{1545136F-F05B-441E-B912-2D57F50FE377}"/>
          </ac:cxnSpMkLst>
        </pc:cxnChg>
        <pc:cxnChg chg="del mod">
          <ac:chgData name="Summer Jung" userId="f55f4652-1e45-4b38-b176-15d95abb47eb" providerId="ADAL" clId="{18C8B1A2-C296-4A1C-9ABC-B504DE03F505}" dt="2020-08-12T07:50:16.164" v="129" actId="478"/>
          <ac:cxnSpMkLst>
            <pc:docMk/>
            <pc:sldMk cId="1951067269" sldId="1191"/>
            <ac:cxnSpMk id="21" creationId="{4D84CDBE-D316-417C-BDC0-D47196855B28}"/>
          </ac:cxnSpMkLst>
        </pc:cxnChg>
        <pc:cxnChg chg="add mod">
          <ac:chgData name="Summer Jung" userId="f55f4652-1e45-4b38-b176-15d95abb47eb" providerId="ADAL" clId="{18C8B1A2-C296-4A1C-9ABC-B504DE03F505}" dt="2020-08-12T07:51:22.453" v="189" actId="11529"/>
          <ac:cxnSpMkLst>
            <pc:docMk/>
            <pc:sldMk cId="1951067269" sldId="1191"/>
            <ac:cxnSpMk id="22" creationId="{55287939-95B5-48A8-A0BF-D7CE041E7144}"/>
          </ac:cxnSpMkLst>
        </pc:cxnChg>
        <pc:cxnChg chg="add mod">
          <ac:chgData name="Summer Jung" userId="f55f4652-1e45-4b38-b176-15d95abb47eb" providerId="ADAL" clId="{18C8B1A2-C296-4A1C-9ABC-B504DE03F505}" dt="2020-08-12T07:52:03.418" v="260" actId="1035"/>
          <ac:cxnSpMkLst>
            <pc:docMk/>
            <pc:sldMk cId="1951067269" sldId="1191"/>
            <ac:cxnSpMk id="26" creationId="{572C9A3E-9698-4E39-8197-B82C51C0D60A}"/>
          </ac:cxnSpMkLst>
        </pc:cxnChg>
        <pc:cxnChg chg="del mod">
          <ac:chgData name="Summer Jung" userId="f55f4652-1e45-4b38-b176-15d95abb47eb" providerId="ADAL" clId="{18C8B1A2-C296-4A1C-9ABC-B504DE03F505}" dt="2020-08-12T07:51:44.286" v="225" actId="478"/>
          <ac:cxnSpMkLst>
            <pc:docMk/>
            <pc:sldMk cId="1951067269" sldId="1191"/>
            <ac:cxnSpMk id="28" creationId="{7BFEDEF2-1FB9-45D1-84AF-FC4D9369BB2C}"/>
          </ac:cxnSpMkLst>
        </pc:cxnChg>
        <pc:cxnChg chg="add del mod">
          <ac:chgData name="Summer Jung" userId="f55f4652-1e45-4b38-b176-15d95abb47eb" providerId="ADAL" clId="{18C8B1A2-C296-4A1C-9ABC-B504DE03F505}" dt="2020-08-12T07:52:39.305" v="309" actId="478"/>
          <ac:cxnSpMkLst>
            <pc:docMk/>
            <pc:sldMk cId="1951067269" sldId="1191"/>
            <ac:cxnSpMk id="29" creationId="{91DBDD7F-F645-44B8-AC5A-856F5384C444}"/>
          </ac:cxnSpMkLst>
        </pc:cxnChg>
        <pc:cxnChg chg="del">
          <ac:chgData name="Summer Jung" userId="f55f4652-1e45-4b38-b176-15d95abb47eb" providerId="ADAL" clId="{18C8B1A2-C296-4A1C-9ABC-B504DE03F505}" dt="2020-08-12T07:52:23.609" v="307" actId="478"/>
          <ac:cxnSpMkLst>
            <pc:docMk/>
            <pc:sldMk cId="1951067269" sldId="1191"/>
            <ac:cxnSpMk id="30" creationId="{99ED68A6-14DD-4E34-8CDD-62A5F966AC4A}"/>
          </ac:cxnSpMkLst>
        </pc:cxnChg>
        <pc:cxnChg chg="add mod">
          <ac:chgData name="Summer Jung" userId="f55f4652-1e45-4b38-b176-15d95abb47eb" providerId="ADAL" clId="{18C8B1A2-C296-4A1C-9ABC-B504DE03F505}" dt="2020-08-12T07:52:53.494" v="318" actId="11529"/>
          <ac:cxnSpMkLst>
            <pc:docMk/>
            <pc:sldMk cId="1951067269" sldId="1191"/>
            <ac:cxnSpMk id="32" creationId="{3808F3BE-F4D5-453B-9F94-6A2745CB0ED6}"/>
          </ac:cxnSpMkLst>
        </pc:cxnChg>
      </pc:sldChg>
    </pc:docChg>
  </pc:docChgLst>
  <pc:docChgLst>
    <pc:chgData name="Summer Jung" userId="f55f4652-1e45-4b38-b176-15d95abb47eb" providerId="ADAL" clId="{5CF59126-BCFC-4B51-ADDA-EE01984AF704}"/>
    <pc:docChg chg="undo redo custSel addSld delSld modSld sldOrd">
      <pc:chgData name="Summer Jung" userId="f55f4652-1e45-4b38-b176-15d95abb47eb" providerId="ADAL" clId="{5CF59126-BCFC-4B51-ADDA-EE01984AF704}" dt="2020-01-02T01:10:35.460" v="7650"/>
      <pc:docMkLst>
        <pc:docMk/>
      </pc:docMkLst>
      <pc:sldChg chg="addSp delSp modSp">
        <pc:chgData name="Summer Jung" userId="f55f4652-1e45-4b38-b176-15d95abb47eb" providerId="ADAL" clId="{5CF59126-BCFC-4B51-ADDA-EE01984AF704}" dt="2020-01-02T00:54:02.068" v="7211" actId="255"/>
        <pc:sldMkLst>
          <pc:docMk/>
          <pc:sldMk cId="347802907" sldId="575"/>
        </pc:sldMkLst>
        <pc:spChg chg="mod">
          <ac:chgData name="Summer Jung" userId="f55f4652-1e45-4b38-b176-15d95abb47eb" providerId="ADAL" clId="{5CF59126-BCFC-4B51-ADDA-EE01984AF704}" dt="2020-01-02T00:54:02.068" v="7211" actId="255"/>
          <ac:spMkLst>
            <pc:docMk/>
            <pc:sldMk cId="347802907" sldId="575"/>
            <ac:spMk id="2" creationId="{0045BB5F-B5C3-3D4F-825C-7F95E278F6EC}"/>
          </ac:spMkLst>
        </pc:spChg>
        <pc:spChg chg="del">
          <ac:chgData name="Summer Jung" userId="f55f4652-1e45-4b38-b176-15d95abb47eb" providerId="ADAL" clId="{5CF59126-BCFC-4B51-ADDA-EE01984AF704}" dt="2019-12-23T05:10:09.342" v="2" actId="478"/>
          <ac:spMkLst>
            <pc:docMk/>
            <pc:sldMk cId="347802907" sldId="575"/>
            <ac:spMk id="3" creationId="{B310C87C-62A0-4F42-9245-0A8B46AEAECC}"/>
          </ac:spMkLst>
        </pc:spChg>
        <pc:spChg chg="add">
          <ac:chgData name="Summer Jung" userId="f55f4652-1e45-4b38-b176-15d95abb47eb" providerId="ADAL" clId="{5CF59126-BCFC-4B51-ADDA-EE01984AF704}" dt="2019-12-24T04:44:07.338" v="2841"/>
          <ac:spMkLst>
            <pc:docMk/>
            <pc:sldMk cId="347802907" sldId="575"/>
            <ac:spMk id="3" creationId="{B61ACD01-7C70-4B80-83D3-A3A7268A83D4}"/>
          </ac:spMkLst>
        </pc:spChg>
        <pc:spChg chg="del">
          <ac:chgData name="Summer Jung" userId="f55f4652-1e45-4b38-b176-15d95abb47eb" providerId="ADAL" clId="{5CF59126-BCFC-4B51-ADDA-EE01984AF704}" dt="2019-12-23T05:10:07.270" v="1" actId="478"/>
          <ac:spMkLst>
            <pc:docMk/>
            <pc:sldMk cId="347802907" sldId="575"/>
            <ac:spMk id="4" creationId="{C2ECEB96-E00C-B94B-A53D-510B3A596A2C}"/>
          </ac:spMkLst>
        </pc:spChg>
        <pc:spChg chg="add del mod">
          <ac:chgData name="Summer Jung" userId="f55f4652-1e45-4b38-b176-15d95abb47eb" providerId="ADAL" clId="{5CF59126-BCFC-4B51-ADDA-EE01984AF704}" dt="2019-12-23T05:10:10.891" v="3" actId="478"/>
          <ac:spMkLst>
            <pc:docMk/>
            <pc:sldMk cId="347802907" sldId="575"/>
            <ac:spMk id="6" creationId="{8B058F20-8C57-42A4-A895-2908636FFE0D}"/>
          </ac:spMkLst>
        </pc:spChg>
        <pc:spChg chg="add del mod">
          <ac:chgData name="Summer Jung" userId="f55f4652-1e45-4b38-b176-15d95abb47eb" providerId="ADAL" clId="{5CF59126-BCFC-4B51-ADDA-EE01984AF704}" dt="2019-12-23T05:10:12.428" v="4" actId="478"/>
          <ac:spMkLst>
            <pc:docMk/>
            <pc:sldMk cId="347802907" sldId="575"/>
            <ac:spMk id="8" creationId="{5367AF4B-03EB-495F-9554-6215E1F55EE9}"/>
          </ac:spMkLst>
        </pc:spChg>
      </pc:sldChg>
      <pc:sldChg chg="addSp delSp modSp">
        <pc:chgData name="Summer Jung" userId="f55f4652-1e45-4b38-b176-15d95abb47eb" providerId="ADAL" clId="{5CF59126-BCFC-4B51-ADDA-EE01984AF704}" dt="2019-12-30T06:29:18.003" v="7208" actId="12789"/>
        <pc:sldMkLst>
          <pc:docMk/>
          <pc:sldMk cId="2241787136" sldId="585"/>
        </pc:sldMkLst>
        <pc:spChg chg="add del">
          <ac:chgData name="Summer Jung" userId="f55f4652-1e45-4b38-b176-15d95abb47eb" providerId="ADAL" clId="{5CF59126-BCFC-4B51-ADDA-EE01984AF704}" dt="2019-12-30T06:14:12.311" v="7036" actId="478"/>
          <ac:spMkLst>
            <pc:docMk/>
            <pc:sldMk cId="2241787136" sldId="585"/>
            <ac:spMk id="4" creationId="{521DC2DA-1FCF-4EE8-86B3-022EC7B71693}"/>
          </ac:spMkLst>
        </pc:spChg>
        <pc:spChg chg="mod">
          <ac:chgData name="Summer Jung" userId="f55f4652-1e45-4b38-b176-15d95abb47eb" providerId="ADAL" clId="{5CF59126-BCFC-4B51-ADDA-EE01984AF704}" dt="2019-12-23T05:54:08.157" v="408" actId="2711"/>
          <ac:spMkLst>
            <pc:docMk/>
            <pc:sldMk cId="2241787136" sldId="585"/>
            <ac:spMk id="7" creationId="{CCF17E7B-4F7F-7645-8E38-96392CCCDFF8}"/>
          </ac:spMkLst>
        </pc:spChg>
        <pc:spChg chg="mod">
          <ac:chgData name="Summer Jung" userId="f55f4652-1e45-4b38-b176-15d95abb47eb" providerId="ADAL" clId="{5CF59126-BCFC-4B51-ADDA-EE01984AF704}" dt="2019-12-30T06:29:18.003" v="7208" actId="12789"/>
          <ac:spMkLst>
            <pc:docMk/>
            <pc:sldMk cId="2241787136" sldId="585"/>
            <ac:spMk id="8" creationId="{5DBF4C4B-0D39-ED41-8191-3998FAD8D819}"/>
          </ac:spMkLst>
        </pc:spChg>
      </pc:sldChg>
      <pc:sldChg chg="addSp delSp modSp add del">
        <pc:chgData name="Summer Jung" userId="f55f4652-1e45-4b38-b176-15d95abb47eb" providerId="ADAL" clId="{5CF59126-BCFC-4B51-ADDA-EE01984AF704}" dt="2019-12-30T05:42:08.366" v="6645" actId="2085"/>
        <pc:sldMkLst>
          <pc:docMk/>
          <pc:sldMk cId="1435800137" sldId="686"/>
        </pc:sldMkLst>
        <pc:spChg chg="del">
          <ac:chgData name="Summer Jung" userId="f55f4652-1e45-4b38-b176-15d95abb47eb" providerId="ADAL" clId="{5CF59126-BCFC-4B51-ADDA-EE01984AF704}" dt="2019-12-23T06:53:42.630" v="1295" actId="478"/>
          <ac:spMkLst>
            <pc:docMk/>
            <pc:sldMk cId="1435800137" sldId="686"/>
            <ac:spMk id="2" creationId="{B8D9E7F1-AEFD-4065-B23C-E6F804D3C084}"/>
          </ac:spMkLst>
        </pc:spChg>
        <pc:spChg chg="add del mod">
          <ac:chgData name="Summer Jung" userId="f55f4652-1e45-4b38-b176-15d95abb47eb" providerId="ADAL" clId="{5CF59126-BCFC-4B51-ADDA-EE01984AF704}" dt="2019-12-23T06:53:47.926" v="1296" actId="478"/>
          <ac:spMkLst>
            <pc:docMk/>
            <pc:sldMk cId="1435800137" sldId="686"/>
            <ac:spMk id="4" creationId="{4A431550-1C4A-4638-A51D-9151E73C89E7}"/>
          </ac:spMkLst>
        </pc:spChg>
        <pc:spChg chg="add del mod">
          <ac:chgData name="Summer Jung" userId="f55f4652-1e45-4b38-b176-15d95abb47eb" providerId="ADAL" clId="{5CF59126-BCFC-4B51-ADDA-EE01984AF704}" dt="2019-12-23T06:53:47.926" v="1296" actId="478"/>
          <ac:spMkLst>
            <pc:docMk/>
            <pc:sldMk cId="1435800137" sldId="686"/>
            <ac:spMk id="6" creationId="{39712A7E-CCE8-44C3-B15A-B78FC2405711}"/>
          </ac:spMkLst>
        </pc:spChg>
        <pc:spChg chg="add mod">
          <ac:chgData name="Summer Jung" userId="f55f4652-1e45-4b38-b176-15d95abb47eb" providerId="ADAL" clId="{5CF59126-BCFC-4B51-ADDA-EE01984AF704}" dt="2019-12-23T07:00:04.024" v="1593" actId="20577"/>
          <ac:spMkLst>
            <pc:docMk/>
            <pc:sldMk cId="1435800137" sldId="686"/>
            <ac:spMk id="9" creationId="{6FBF57C3-7D89-44C9-A3E5-324B33DF2177}"/>
          </ac:spMkLst>
        </pc:spChg>
        <pc:spChg chg="add mod">
          <ac:chgData name="Summer Jung" userId="f55f4652-1e45-4b38-b176-15d95abb47eb" providerId="ADAL" clId="{5CF59126-BCFC-4B51-ADDA-EE01984AF704}" dt="2019-12-23T07:30:43.604" v="2022" actId="208"/>
          <ac:spMkLst>
            <pc:docMk/>
            <pc:sldMk cId="1435800137" sldId="686"/>
            <ac:spMk id="12" creationId="{EDCE968D-3778-46F6-9D14-387C660E963E}"/>
          </ac:spMkLst>
        </pc:spChg>
        <pc:spChg chg="add mod">
          <ac:chgData name="Summer Jung" userId="f55f4652-1e45-4b38-b176-15d95abb47eb" providerId="ADAL" clId="{5CF59126-BCFC-4B51-ADDA-EE01984AF704}" dt="2019-12-23T07:30:48.241" v="2024" actId="207"/>
          <ac:spMkLst>
            <pc:docMk/>
            <pc:sldMk cId="1435800137" sldId="686"/>
            <ac:spMk id="13" creationId="{060624F4-425B-4A6D-97AA-106F7693E961}"/>
          </ac:spMkLst>
        </pc:spChg>
        <pc:spChg chg="add mod">
          <ac:chgData name="Summer Jung" userId="f55f4652-1e45-4b38-b176-15d95abb47eb" providerId="ADAL" clId="{5CF59126-BCFC-4B51-ADDA-EE01984AF704}" dt="2019-12-30T05:42:08.366" v="6645" actId="2085"/>
          <ac:spMkLst>
            <pc:docMk/>
            <pc:sldMk cId="1435800137" sldId="686"/>
            <ac:spMk id="14" creationId="{B628EEB2-733B-466C-8DED-B59A7FDF5EA3}"/>
          </ac:spMkLst>
        </pc:spChg>
        <pc:spChg chg="add del">
          <ac:chgData name="Summer Jung" userId="f55f4652-1e45-4b38-b176-15d95abb47eb" providerId="ADAL" clId="{5CF59126-BCFC-4B51-ADDA-EE01984AF704}" dt="2019-12-23T07:20:46.318" v="1728"/>
          <ac:spMkLst>
            <pc:docMk/>
            <pc:sldMk cId="1435800137" sldId="686"/>
            <ac:spMk id="15" creationId="{4E864AE2-52A9-4E9C-96E9-943AC49F7CC2}"/>
          </ac:spMkLst>
        </pc:spChg>
        <pc:spChg chg="add mod">
          <ac:chgData name="Summer Jung" userId="f55f4652-1e45-4b38-b176-15d95abb47eb" providerId="ADAL" clId="{5CF59126-BCFC-4B51-ADDA-EE01984AF704}" dt="2019-12-24T04:48:47.104" v="2862" actId="20577"/>
          <ac:spMkLst>
            <pc:docMk/>
            <pc:sldMk cId="1435800137" sldId="686"/>
            <ac:spMk id="16" creationId="{631FAAE3-37E9-4C86-A59C-17C696824A63}"/>
          </ac:spMkLst>
        </pc:spChg>
        <pc:spChg chg="add del">
          <ac:chgData name="Summer Jung" userId="f55f4652-1e45-4b38-b176-15d95abb47eb" providerId="ADAL" clId="{5CF59126-BCFC-4B51-ADDA-EE01984AF704}" dt="2019-12-23T07:30:49.695" v="2025" actId="478"/>
          <ac:spMkLst>
            <pc:docMk/>
            <pc:sldMk cId="1435800137" sldId="686"/>
            <ac:spMk id="17" creationId="{5CE83AE4-C22F-4187-84C7-0D94BAA7A5DD}"/>
          </ac:spMkLst>
        </pc:spChg>
        <pc:picChg chg="add mod ord">
          <ac:chgData name="Summer Jung" userId="f55f4652-1e45-4b38-b176-15d95abb47eb" providerId="ADAL" clId="{5CF59126-BCFC-4B51-ADDA-EE01984AF704}" dt="2019-12-23T07:24:13.678" v="1910" actId="1076"/>
          <ac:picMkLst>
            <pc:docMk/>
            <pc:sldMk cId="1435800137" sldId="686"/>
            <ac:picMk id="7" creationId="{FCB4E497-BBBA-4674-8CFB-ED283891AAE9}"/>
          </ac:picMkLst>
        </pc:picChg>
        <pc:picChg chg="del">
          <ac:chgData name="Summer Jung" userId="f55f4652-1e45-4b38-b176-15d95abb47eb" providerId="ADAL" clId="{5CF59126-BCFC-4B51-ADDA-EE01984AF704}" dt="2019-12-23T06:53:42.630" v="1295" actId="478"/>
          <ac:picMkLst>
            <pc:docMk/>
            <pc:sldMk cId="1435800137" sldId="686"/>
            <ac:picMk id="8" creationId="{A6264708-FE18-43C2-8BE1-E3F2D7D85CA5}"/>
          </ac:picMkLst>
        </pc:picChg>
        <pc:picChg chg="del">
          <ac:chgData name="Summer Jung" userId="f55f4652-1e45-4b38-b176-15d95abb47eb" providerId="ADAL" clId="{5CF59126-BCFC-4B51-ADDA-EE01984AF704}" dt="2019-12-23T06:53:42.630" v="1295" actId="478"/>
          <ac:picMkLst>
            <pc:docMk/>
            <pc:sldMk cId="1435800137" sldId="686"/>
            <ac:picMk id="10" creationId="{9AA5CD8D-8301-4EDA-A3B1-8CDF7A956191}"/>
          </ac:picMkLst>
        </pc:picChg>
        <pc:picChg chg="add mod">
          <ac:chgData name="Summer Jung" userId="f55f4652-1e45-4b38-b176-15d95abb47eb" providerId="ADAL" clId="{5CF59126-BCFC-4B51-ADDA-EE01984AF704}" dt="2019-12-23T07:23:36.338" v="1897" actId="14100"/>
          <ac:picMkLst>
            <pc:docMk/>
            <pc:sldMk cId="1435800137" sldId="686"/>
            <ac:picMk id="11" creationId="{BB0F0FEB-2190-43B1-B25E-BC2F4C6F6F81}"/>
          </ac:picMkLst>
        </pc:picChg>
      </pc:sldChg>
      <pc:sldChg chg="addSp delSp modSp add del modNotesTx">
        <pc:chgData name="Summer Jung" userId="f55f4652-1e45-4b38-b176-15d95abb47eb" providerId="ADAL" clId="{5CF59126-BCFC-4B51-ADDA-EE01984AF704}" dt="2020-01-02T01:09:44.531" v="7641" actId="20577"/>
        <pc:sldMkLst>
          <pc:docMk/>
          <pc:sldMk cId="3120673325" sldId="691"/>
        </pc:sldMkLst>
        <pc:spChg chg="mod">
          <ac:chgData name="Summer Jung" userId="f55f4652-1e45-4b38-b176-15d95abb47eb" providerId="ADAL" clId="{5CF59126-BCFC-4B51-ADDA-EE01984AF704}" dt="2019-12-24T07:52:25.556" v="5498" actId="20577"/>
          <ac:spMkLst>
            <pc:docMk/>
            <pc:sldMk cId="3120673325" sldId="691"/>
            <ac:spMk id="2" creationId="{843DFD3C-C267-4D95-BD0D-2A9EBC7EA0BE}"/>
          </ac:spMkLst>
        </pc:spChg>
        <pc:spChg chg="add del">
          <ac:chgData name="Summer Jung" userId="f55f4652-1e45-4b38-b176-15d95abb47eb" providerId="ADAL" clId="{5CF59126-BCFC-4B51-ADDA-EE01984AF704}" dt="2019-12-24T07:51:45.223" v="5479" actId="478"/>
          <ac:spMkLst>
            <pc:docMk/>
            <pc:sldMk cId="3120673325" sldId="691"/>
            <ac:spMk id="5" creationId="{1F530C8D-8880-4DFB-926A-4CFE0DBCA1D2}"/>
          </ac:spMkLst>
        </pc:spChg>
        <pc:spChg chg="add del">
          <ac:chgData name="Summer Jung" userId="f55f4652-1e45-4b38-b176-15d95abb47eb" providerId="ADAL" clId="{5CF59126-BCFC-4B51-ADDA-EE01984AF704}" dt="2019-12-26T01:18:01.231" v="5564" actId="478"/>
          <ac:spMkLst>
            <pc:docMk/>
            <pc:sldMk cId="3120673325" sldId="691"/>
            <ac:spMk id="7" creationId="{993F5E8D-91EB-4135-B691-452683DB3088}"/>
          </ac:spMkLst>
        </pc:spChg>
        <pc:spChg chg="add del mod">
          <ac:chgData name="Summer Jung" userId="f55f4652-1e45-4b38-b176-15d95abb47eb" providerId="ADAL" clId="{5CF59126-BCFC-4B51-ADDA-EE01984AF704}" dt="2019-12-24T07:53:13.091" v="5503" actId="478"/>
          <ac:spMkLst>
            <pc:docMk/>
            <pc:sldMk cId="3120673325" sldId="691"/>
            <ac:spMk id="7" creationId="{EB7A8213-153D-451D-800F-31F61D699975}"/>
          </ac:spMkLst>
        </pc:spChg>
        <pc:spChg chg="add mod">
          <ac:chgData name="Summer Jung" userId="f55f4652-1e45-4b38-b176-15d95abb47eb" providerId="ADAL" clId="{5CF59126-BCFC-4B51-ADDA-EE01984AF704}" dt="2020-01-02T01:09:44.531" v="7641" actId="20577"/>
          <ac:spMkLst>
            <pc:docMk/>
            <pc:sldMk cId="3120673325" sldId="691"/>
            <ac:spMk id="8" creationId="{78C02D5E-1401-4DC7-B1A9-2E48A8B6A3A9}"/>
          </ac:spMkLst>
        </pc:spChg>
        <pc:spChg chg="add mod">
          <ac:chgData name="Summer Jung" userId="f55f4652-1e45-4b38-b176-15d95abb47eb" providerId="ADAL" clId="{5CF59126-BCFC-4B51-ADDA-EE01984AF704}" dt="2019-12-24T08:02:26.660" v="5539" actId="14100"/>
          <ac:spMkLst>
            <pc:docMk/>
            <pc:sldMk cId="3120673325" sldId="691"/>
            <ac:spMk id="9" creationId="{A52A6FB1-49AB-4AA5-B8DA-94F0DFCA9276}"/>
          </ac:spMkLst>
        </pc:spChg>
        <pc:spChg chg="add del">
          <ac:chgData name="Summer Jung" userId="f55f4652-1e45-4b38-b176-15d95abb47eb" providerId="ADAL" clId="{5CF59126-BCFC-4B51-ADDA-EE01984AF704}" dt="2019-12-30T05:38:40.417" v="6438" actId="478"/>
          <ac:spMkLst>
            <pc:docMk/>
            <pc:sldMk cId="3120673325" sldId="691"/>
            <ac:spMk id="10" creationId="{BC694454-6096-48F0-9A02-4A06E63DBC60}"/>
          </ac:spMkLst>
        </pc:spChg>
        <pc:spChg chg="add mod">
          <ac:chgData name="Summer Jung" userId="f55f4652-1e45-4b38-b176-15d95abb47eb" providerId="ADAL" clId="{5CF59126-BCFC-4B51-ADDA-EE01984AF704}" dt="2019-12-30T05:39:19.792" v="6440" actId="2085"/>
          <ac:spMkLst>
            <pc:docMk/>
            <pc:sldMk cId="3120673325" sldId="691"/>
            <ac:spMk id="11" creationId="{DB2D14F4-08C3-484B-8A04-495AFF83A2D6}"/>
          </ac:spMkLst>
        </pc:spChg>
        <pc:picChg chg="del">
          <ac:chgData name="Summer Jung" userId="f55f4652-1e45-4b38-b176-15d95abb47eb" providerId="ADAL" clId="{5CF59126-BCFC-4B51-ADDA-EE01984AF704}" dt="2019-12-24T08:01:56.685" v="5528" actId="478"/>
          <ac:picMkLst>
            <pc:docMk/>
            <pc:sldMk cId="3120673325" sldId="691"/>
            <ac:picMk id="3" creationId="{19187809-C2A0-48C4-BC52-93640A6BB0B9}"/>
          </ac:picMkLst>
        </pc:picChg>
        <pc:picChg chg="add mod">
          <ac:chgData name="Summer Jung" userId="f55f4652-1e45-4b38-b176-15d95abb47eb" providerId="ADAL" clId="{5CF59126-BCFC-4B51-ADDA-EE01984AF704}" dt="2019-12-24T08:01:54.078" v="5527" actId="1035"/>
          <ac:picMkLst>
            <pc:docMk/>
            <pc:sldMk cId="3120673325" sldId="691"/>
            <ac:picMk id="4" creationId="{D051B13D-32F2-4E89-8D8A-640EA1C259FC}"/>
          </ac:picMkLst>
        </pc:picChg>
        <pc:picChg chg="del">
          <ac:chgData name="Summer Jung" userId="f55f4652-1e45-4b38-b176-15d95abb47eb" providerId="ADAL" clId="{5CF59126-BCFC-4B51-ADDA-EE01984AF704}" dt="2019-12-24T07:53:10.546" v="5502" actId="478"/>
          <ac:picMkLst>
            <pc:docMk/>
            <pc:sldMk cId="3120673325" sldId="691"/>
            <ac:picMk id="8" creationId="{9477D65F-4D96-4AD4-BED8-0BE100CD3E9B}"/>
          </ac:picMkLst>
        </pc:picChg>
      </pc:sldChg>
      <pc:sldChg chg="addSp delSp modSp add">
        <pc:chgData name="Summer Jung" userId="f55f4652-1e45-4b38-b176-15d95abb47eb" providerId="ADAL" clId="{5CF59126-BCFC-4B51-ADDA-EE01984AF704}" dt="2019-12-30T05:43:05.177" v="6650" actId="2085"/>
        <pc:sldMkLst>
          <pc:docMk/>
          <pc:sldMk cId="821421694" sldId="1165"/>
        </pc:sldMkLst>
        <pc:spChg chg="mod">
          <ac:chgData name="Summer Jung" userId="f55f4652-1e45-4b38-b176-15d95abb47eb" providerId="ADAL" clId="{5CF59126-BCFC-4B51-ADDA-EE01984AF704}" dt="2019-12-24T04:50:47.598" v="2924" actId="14100"/>
          <ac:spMkLst>
            <pc:docMk/>
            <pc:sldMk cId="821421694" sldId="1165"/>
            <ac:spMk id="5" creationId="{9D187A1A-B06F-4646-AF92-1E2B1A642F7E}"/>
          </ac:spMkLst>
        </pc:spChg>
        <pc:spChg chg="add del">
          <ac:chgData name="Summer Jung" userId="f55f4652-1e45-4b38-b176-15d95abb47eb" providerId="ADAL" clId="{5CF59126-BCFC-4B51-ADDA-EE01984AF704}" dt="2019-12-26T01:12:40.810" v="5558" actId="478"/>
          <ac:spMkLst>
            <pc:docMk/>
            <pc:sldMk cId="821421694" sldId="1165"/>
            <ac:spMk id="7" creationId="{067B3E57-ABBB-40B8-B9AF-0DEAE828DB53}"/>
          </ac:spMkLst>
        </pc:spChg>
        <pc:spChg chg="mod">
          <ac:chgData name="Summer Jung" userId="f55f4652-1e45-4b38-b176-15d95abb47eb" providerId="ADAL" clId="{5CF59126-BCFC-4B51-ADDA-EE01984AF704}" dt="2019-12-30T05:43:05.177" v="6650" actId="2085"/>
          <ac:spMkLst>
            <pc:docMk/>
            <pc:sldMk cId="821421694" sldId="1165"/>
            <ac:spMk id="8" creationId="{16B115B3-DA2E-4C0A-A293-A65AE2B2DA62}"/>
          </ac:spMkLst>
        </pc:spChg>
      </pc:sldChg>
      <pc:sldChg chg="add">
        <pc:chgData name="Summer Jung" userId="f55f4652-1e45-4b38-b176-15d95abb47eb" providerId="ADAL" clId="{5CF59126-BCFC-4B51-ADDA-EE01984AF704}" dt="2019-12-23T05:13:27.144" v="24"/>
        <pc:sldMkLst>
          <pc:docMk/>
          <pc:sldMk cId="4003713909" sldId="1167"/>
        </pc:sldMkLst>
      </pc:sldChg>
      <pc:sldChg chg="addSp delSp modSp add modNotesTx">
        <pc:chgData name="Summer Jung" userId="f55f4652-1e45-4b38-b176-15d95abb47eb" providerId="ADAL" clId="{5CF59126-BCFC-4B51-ADDA-EE01984AF704}" dt="2020-01-02T00:57:13.383" v="7240" actId="1036"/>
        <pc:sldMkLst>
          <pc:docMk/>
          <pc:sldMk cId="1717546752" sldId="1168"/>
        </pc:sldMkLst>
        <pc:spChg chg="mod">
          <ac:chgData name="Summer Jung" userId="f55f4652-1e45-4b38-b176-15d95abb47eb" providerId="ADAL" clId="{5CF59126-BCFC-4B51-ADDA-EE01984AF704}" dt="2019-12-23T05:34:26.770" v="90" actId="2711"/>
          <ac:spMkLst>
            <pc:docMk/>
            <pc:sldMk cId="1717546752" sldId="1168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33:52.398" v="26" actId="478"/>
          <ac:spMkLst>
            <pc:docMk/>
            <pc:sldMk cId="1717546752" sldId="1168"/>
            <ac:spMk id="3" creationId="{4ACFE7ED-BB18-45F3-987C-47A3B96927C9}"/>
          </ac:spMkLst>
        </pc:spChg>
        <pc:spChg chg="add del mod">
          <ac:chgData name="Summer Jung" userId="f55f4652-1e45-4b38-b176-15d95abb47eb" providerId="ADAL" clId="{5CF59126-BCFC-4B51-ADDA-EE01984AF704}" dt="2019-12-23T05:33:53.778" v="27" actId="478"/>
          <ac:spMkLst>
            <pc:docMk/>
            <pc:sldMk cId="1717546752" sldId="1168"/>
            <ac:spMk id="5" creationId="{122F741E-7B31-4D57-9C36-F72E358EFEF2}"/>
          </ac:spMkLst>
        </pc:spChg>
        <pc:spChg chg="add mod">
          <ac:chgData name="Summer Jung" userId="f55f4652-1e45-4b38-b176-15d95abb47eb" providerId="ADAL" clId="{5CF59126-BCFC-4B51-ADDA-EE01984AF704}" dt="2020-01-02T00:56:56.556" v="7234" actId="1076"/>
          <ac:spMkLst>
            <pc:docMk/>
            <pc:sldMk cId="1717546752" sldId="1168"/>
            <ac:spMk id="7" creationId="{F3B265AA-1F8E-4A65-BE29-ACBDB2375EDD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8" creationId="{1E0D240F-762C-4F00-9582-F8DC1C84558F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9" creationId="{ECEA67A8-AC7C-485B-A753-AB28BD8BCDA8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10" creationId="{A36B3021-A26B-410A-80CA-1D7DD39E5D47}"/>
          </ac:spMkLst>
        </pc:spChg>
        <pc:spChg chg="add del mod">
          <ac:chgData name="Summer Jung" userId="f55f4652-1e45-4b38-b176-15d95abb47eb" providerId="ADAL" clId="{5CF59126-BCFC-4B51-ADDA-EE01984AF704}" dt="2020-01-02T00:55:17.740" v="7216" actId="478"/>
          <ac:spMkLst>
            <pc:docMk/>
            <pc:sldMk cId="1717546752" sldId="1168"/>
            <ac:spMk id="11" creationId="{9699663E-8218-4561-9D88-2877EE9E3CCC}"/>
          </ac:spMkLst>
        </pc:spChg>
        <pc:spChg chg="add mod">
          <ac:chgData name="Summer Jung" userId="f55f4652-1e45-4b38-b176-15d95abb47eb" providerId="ADAL" clId="{5CF59126-BCFC-4B51-ADDA-EE01984AF704}" dt="2019-12-24T04:29:21.353" v="2244" actId="14100"/>
          <ac:spMkLst>
            <pc:docMk/>
            <pc:sldMk cId="1717546752" sldId="1168"/>
            <ac:spMk id="12" creationId="{5BE63C4D-75AE-4B43-B2FC-303EF5AD1122}"/>
          </ac:spMkLst>
        </pc:spChg>
        <pc:spChg chg="add mod">
          <ac:chgData name="Summer Jung" userId="f55f4652-1e45-4b38-b176-15d95abb47eb" providerId="ADAL" clId="{5CF59126-BCFC-4B51-ADDA-EE01984AF704}" dt="2019-12-24T04:30:37.518" v="2318" actId="1076"/>
          <ac:spMkLst>
            <pc:docMk/>
            <pc:sldMk cId="1717546752" sldId="1168"/>
            <ac:spMk id="14" creationId="{3483028E-FC49-4811-8A33-A7180BB48F7D}"/>
          </ac:spMkLst>
        </pc:spChg>
        <pc:spChg chg="add del mod">
          <ac:chgData name="Summer Jung" userId="f55f4652-1e45-4b38-b176-15d95abb47eb" providerId="ADAL" clId="{5CF59126-BCFC-4B51-ADDA-EE01984AF704}" dt="2019-12-24T04:28:41.129" v="2213" actId="478"/>
          <ac:spMkLst>
            <pc:docMk/>
            <pc:sldMk cId="1717546752" sldId="1168"/>
            <ac:spMk id="21" creationId="{8E386B3E-7988-4355-A47B-5ED93A560323}"/>
          </ac:spMkLst>
        </pc:spChg>
        <pc:spChg chg="add del mod">
          <ac:chgData name="Summer Jung" userId="f55f4652-1e45-4b38-b176-15d95abb47eb" providerId="ADAL" clId="{5CF59126-BCFC-4B51-ADDA-EE01984AF704}" dt="2019-12-24T04:30:20" v="2313" actId="478"/>
          <ac:spMkLst>
            <pc:docMk/>
            <pc:sldMk cId="1717546752" sldId="1168"/>
            <ac:spMk id="24" creationId="{0D2BD28B-7D53-4A01-96AB-955383FCF25D}"/>
          </ac:spMkLst>
        </pc:spChg>
        <pc:spChg chg="add mod">
          <ac:chgData name="Summer Jung" userId="f55f4652-1e45-4b38-b176-15d95abb47eb" providerId="ADAL" clId="{5CF59126-BCFC-4B51-ADDA-EE01984AF704}" dt="2019-12-24T04:30:28.626" v="2316" actId="14100"/>
          <ac:spMkLst>
            <pc:docMk/>
            <pc:sldMk cId="1717546752" sldId="1168"/>
            <ac:spMk id="25" creationId="{C8B212EA-E6E0-4FA8-999B-6896DEE4B567}"/>
          </ac:spMkLst>
        </pc:spChg>
        <pc:picChg chg="add del">
          <ac:chgData name="Summer Jung" userId="f55f4652-1e45-4b38-b176-15d95abb47eb" providerId="ADAL" clId="{5CF59126-BCFC-4B51-ADDA-EE01984AF704}" dt="2019-12-23T05:49:28.674" v="109" actId="478"/>
          <ac:picMkLst>
            <pc:docMk/>
            <pc:sldMk cId="1717546752" sldId="1168"/>
            <ac:picMk id="6" creationId="{2515DEA8-F421-4233-BCF5-8C2B7682A853}"/>
          </ac:picMkLst>
        </pc:picChg>
        <pc:picChg chg="add mod ord">
          <ac:chgData name="Summer Jung" userId="f55f4652-1e45-4b38-b176-15d95abb47eb" providerId="ADAL" clId="{5CF59126-BCFC-4B51-ADDA-EE01984AF704}" dt="2019-12-24T04:28:45.203" v="2214" actId="12788"/>
          <ac:picMkLst>
            <pc:docMk/>
            <pc:sldMk cId="1717546752" sldId="1168"/>
            <ac:picMk id="20" creationId="{A6BF66A6-9C8A-4A5A-AEBD-84F1A732249C}"/>
          </ac:picMkLst>
        </pc:picChg>
        <pc:cxnChg chg="add del mod">
          <ac:chgData name="Summer Jung" userId="f55f4652-1e45-4b38-b176-15d95abb47eb" providerId="ADAL" clId="{5CF59126-BCFC-4B51-ADDA-EE01984AF704}" dt="2020-01-02T00:56:08.774" v="7226" actId="11529"/>
          <ac:cxnSpMkLst>
            <pc:docMk/>
            <pc:sldMk cId="1717546752" sldId="1168"/>
            <ac:cxnSpMk id="4" creationId="{4B4AB4DC-9007-4E87-AF45-A0A5DFB7F07C}"/>
          </ac:cxnSpMkLst>
        </pc:cxnChg>
        <pc:cxnChg chg="add mod">
          <ac:chgData name="Summer Jung" userId="f55f4652-1e45-4b38-b176-15d95abb47eb" providerId="ADAL" clId="{5CF59126-BCFC-4B51-ADDA-EE01984AF704}" dt="2020-01-02T00:57:13.383" v="7240" actId="1036"/>
          <ac:cxnSpMkLst>
            <pc:docMk/>
            <pc:sldMk cId="1717546752" sldId="1168"/>
            <ac:cxnSpMk id="6" creationId="{C6BDF8FB-4694-4F73-B538-BD7F01C5748B}"/>
          </ac:cxnSpMkLst>
        </pc:cxnChg>
        <pc:cxnChg chg="add del mod">
          <ac:chgData name="Summer Jung" userId="f55f4652-1e45-4b38-b176-15d95abb47eb" providerId="ADAL" clId="{5CF59126-BCFC-4B51-ADDA-EE01984AF704}" dt="2019-12-24T04:30:47.682" v="2320" actId="478"/>
          <ac:cxnSpMkLst>
            <pc:docMk/>
            <pc:sldMk cId="1717546752" sldId="1168"/>
            <ac:cxnSpMk id="13" creationId="{0793B066-8FA3-4A21-862F-7F705834262C}"/>
          </ac:cxnSpMkLst>
        </pc:cxnChg>
        <pc:cxnChg chg="add mod">
          <ac:chgData name="Summer Jung" userId="f55f4652-1e45-4b38-b176-15d95abb47eb" providerId="ADAL" clId="{5CF59126-BCFC-4B51-ADDA-EE01984AF704}" dt="2019-12-24T04:30:31.804" v="2317" actId="14100"/>
          <ac:cxnSpMkLst>
            <pc:docMk/>
            <pc:sldMk cId="1717546752" sldId="1168"/>
            <ac:cxnSpMk id="15" creationId="{6DC8D8DE-0421-41A9-99FE-4540AF4D63D8}"/>
          </ac:cxnSpMkLst>
        </pc:cxnChg>
        <pc:cxnChg chg="add del mod">
          <ac:chgData name="Summer Jung" userId="f55f4652-1e45-4b38-b176-15d95abb47eb" providerId="ADAL" clId="{5CF59126-BCFC-4B51-ADDA-EE01984AF704}" dt="2020-01-02T00:55:20.089" v="7217" actId="478"/>
          <ac:cxnSpMkLst>
            <pc:docMk/>
            <pc:sldMk cId="1717546752" sldId="1168"/>
            <ac:cxnSpMk id="16" creationId="{4812D62D-BF87-499D-8E65-4A177E31EE2D}"/>
          </ac:cxnSpMkLst>
        </pc:cxnChg>
        <pc:cxnChg chg="add mod">
          <ac:chgData name="Summer Jung" userId="f55f4652-1e45-4b38-b176-15d95abb47eb" providerId="ADAL" clId="{5CF59126-BCFC-4B51-ADDA-EE01984AF704}" dt="2019-12-24T04:31:15.818" v="2327" actId="1035"/>
          <ac:cxnSpMkLst>
            <pc:docMk/>
            <pc:sldMk cId="1717546752" sldId="1168"/>
            <ac:cxnSpMk id="17" creationId="{3A44153C-38B6-44C8-8998-F4526BD9BEF0}"/>
          </ac:cxnSpMkLst>
        </pc:cxnChg>
        <pc:cxnChg chg="add mod">
          <ac:chgData name="Summer Jung" userId="f55f4652-1e45-4b38-b176-15d95abb47eb" providerId="ADAL" clId="{5CF59126-BCFC-4B51-ADDA-EE01984AF704}" dt="2019-12-24T04:29:30.399" v="2245" actId="14100"/>
          <ac:cxnSpMkLst>
            <pc:docMk/>
            <pc:sldMk cId="1717546752" sldId="1168"/>
            <ac:cxnSpMk id="18" creationId="{443B38BC-0015-42FE-8D86-0F5DF16FE3A0}"/>
          </ac:cxnSpMkLst>
        </pc:cxnChg>
        <pc:cxnChg chg="add del mod">
          <ac:chgData name="Summer Jung" userId="f55f4652-1e45-4b38-b176-15d95abb47eb" providerId="ADAL" clId="{5CF59126-BCFC-4B51-ADDA-EE01984AF704}" dt="2020-01-02T00:56:54.405" v="7233" actId="478"/>
          <ac:cxnSpMkLst>
            <pc:docMk/>
            <pc:sldMk cId="1717546752" sldId="1168"/>
            <ac:cxnSpMk id="19" creationId="{7AADA63A-E27A-4AF4-9BFE-FF7FF5FC0F68}"/>
          </ac:cxnSpMkLst>
        </pc:cxnChg>
        <pc:cxnChg chg="add mod">
          <ac:chgData name="Summer Jung" userId="f55f4652-1e45-4b38-b176-15d95abb47eb" providerId="ADAL" clId="{5CF59126-BCFC-4B51-ADDA-EE01984AF704}" dt="2019-12-24T04:30:58.997" v="2321" actId="11529"/>
          <ac:cxnSpMkLst>
            <pc:docMk/>
            <pc:sldMk cId="1717546752" sldId="1168"/>
            <ac:cxnSpMk id="28" creationId="{5C8CB00E-2666-4675-A1E6-54D9513BFCA2}"/>
          </ac:cxnSpMkLst>
        </pc:cxnChg>
      </pc:sldChg>
      <pc:sldChg chg="addSp delSp modSp add">
        <pc:chgData name="Summer Jung" userId="f55f4652-1e45-4b38-b176-15d95abb47eb" providerId="ADAL" clId="{5CF59126-BCFC-4B51-ADDA-EE01984AF704}" dt="2019-12-24T04:37:24.538" v="2498" actId="14100"/>
        <pc:sldMkLst>
          <pc:docMk/>
          <pc:sldMk cId="125289357" sldId="1169"/>
        </pc:sldMkLst>
        <pc:spChg chg="mod">
          <ac:chgData name="Summer Jung" userId="f55f4652-1e45-4b38-b176-15d95abb47eb" providerId="ADAL" clId="{5CF59126-BCFC-4B51-ADDA-EE01984AF704}" dt="2019-12-23T05:50:37.914" v="180" actId="2711"/>
          <ac:spMkLst>
            <pc:docMk/>
            <pc:sldMk cId="125289357" sldId="1169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50:04.814" v="162" actId="478"/>
          <ac:spMkLst>
            <pc:docMk/>
            <pc:sldMk cId="125289357" sldId="1169"/>
            <ac:spMk id="3" creationId="{4ACFE7ED-BB18-45F3-987C-47A3B96927C9}"/>
          </ac:spMkLst>
        </pc:spChg>
        <pc:spChg chg="add del mod">
          <ac:chgData name="Summer Jung" userId="f55f4652-1e45-4b38-b176-15d95abb47eb" providerId="ADAL" clId="{5CF59126-BCFC-4B51-ADDA-EE01984AF704}" dt="2019-12-23T05:50:05.966" v="163" actId="478"/>
          <ac:spMkLst>
            <pc:docMk/>
            <pc:sldMk cId="125289357" sldId="1169"/>
            <ac:spMk id="5" creationId="{38259D90-C20A-4546-8C1B-D904BD6DAE0E}"/>
          </ac:spMkLst>
        </pc:spChg>
        <pc:spChg chg="add mod">
          <ac:chgData name="Summer Jung" userId="f55f4652-1e45-4b38-b176-15d95abb47eb" providerId="ADAL" clId="{5CF59126-BCFC-4B51-ADDA-EE01984AF704}" dt="2019-12-24T04:36:52.583" v="2493" actId="1037"/>
          <ac:spMkLst>
            <pc:docMk/>
            <pc:sldMk cId="125289357" sldId="1169"/>
            <ac:spMk id="7" creationId="{837595DC-53EB-49E8-83CA-B41E9EC95B02}"/>
          </ac:spMkLst>
        </pc:spChg>
        <pc:spChg chg="add mod">
          <ac:chgData name="Summer Jung" userId="f55f4652-1e45-4b38-b176-15d95abb47eb" providerId="ADAL" clId="{5CF59126-BCFC-4B51-ADDA-EE01984AF704}" dt="2019-12-24T04:33:47.142" v="2398" actId="20577"/>
          <ac:spMkLst>
            <pc:docMk/>
            <pc:sldMk cId="125289357" sldId="1169"/>
            <ac:spMk id="8" creationId="{8407BB5A-8CAE-4080-8861-0A86D1973A42}"/>
          </ac:spMkLst>
        </pc:spChg>
        <pc:spChg chg="add del">
          <ac:chgData name="Summer Jung" userId="f55f4652-1e45-4b38-b176-15d95abb47eb" providerId="ADAL" clId="{5CF59126-BCFC-4B51-ADDA-EE01984AF704}" dt="2019-12-24T04:31:36.763" v="2338" actId="478"/>
          <ac:spMkLst>
            <pc:docMk/>
            <pc:sldMk cId="125289357" sldId="1169"/>
            <ac:spMk id="11" creationId="{F8E56C15-B86D-4F1C-AA2A-8650B806D7BD}"/>
          </ac:spMkLst>
        </pc:spChg>
        <pc:picChg chg="add del mod">
          <ac:chgData name="Summer Jung" userId="f55f4652-1e45-4b38-b176-15d95abb47eb" providerId="ADAL" clId="{5CF59126-BCFC-4B51-ADDA-EE01984AF704}" dt="2019-12-23T06:36:39.614" v="996" actId="478"/>
          <ac:picMkLst>
            <pc:docMk/>
            <pc:sldMk cId="125289357" sldId="1169"/>
            <ac:picMk id="6" creationId="{50E64F43-7E5C-4C52-9D35-22F70D57A30F}"/>
          </ac:picMkLst>
        </pc:picChg>
        <pc:picChg chg="add mod ord">
          <ac:chgData name="Summer Jung" userId="f55f4652-1e45-4b38-b176-15d95abb47eb" providerId="ADAL" clId="{5CF59126-BCFC-4B51-ADDA-EE01984AF704}" dt="2019-12-24T04:32:20.924" v="2384" actId="12788"/>
          <ac:picMkLst>
            <pc:docMk/>
            <pc:sldMk cId="125289357" sldId="1169"/>
            <ac:picMk id="12" creationId="{9D49BE30-D3A5-4B0D-BD3E-5B7105B14665}"/>
          </ac:picMkLst>
        </pc:picChg>
        <pc:cxnChg chg="add mod">
          <ac:chgData name="Summer Jung" userId="f55f4652-1e45-4b38-b176-15d95abb47eb" providerId="ADAL" clId="{5CF59126-BCFC-4B51-ADDA-EE01984AF704}" dt="2019-12-24T04:33:10.820" v="2396" actId="11529"/>
          <ac:cxnSpMkLst>
            <pc:docMk/>
            <pc:sldMk cId="125289357" sldId="1169"/>
            <ac:cxnSpMk id="6" creationId="{EAAA02A7-19B9-468F-9FB9-E2F4A7EC81DB}"/>
          </ac:cxnSpMkLst>
        </pc:cxnChg>
        <pc:cxnChg chg="add del mod">
          <ac:chgData name="Summer Jung" userId="f55f4652-1e45-4b38-b176-15d95abb47eb" providerId="ADAL" clId="{5CF59126-BCFC-4B51-ADDA-EE01984AF704}" dt="2019-12-24T04:37:08.742" v="2496" actId="478"/>
          <ac:cxnSpMkLst>
            <pc:docMk/>
            <pc:sldMk cId="125289357" sldId="1169"/>
            <ac:cxnSpMk id="9" creationId="{D7A50C37-DAD9-422C-AD35-B110161DE958}"/>
          </ac:cxnSpMkLst>
        </pc:cxnChg>
        <pc:cxnChg chg="add del mod">
          <ac:chgData name="Summer Jung" userId="f55f4652-1e45-4b38-b176-15d95abb47eb" providerId="ADAL" clId="{5CF59126-BCFC-4B51-ADDA-EE01984AF704}" dt="2019-12-24T04:32:42.013" v="2387" actId="478"/>
          <ac:cxnSpMkLst>
            <pc:docMk/>
            <pc:sldMk cId="125289357" sldId="1169"/>
            <ac:cxnSpMk id="10" creationId="{3B4A1F0B-5FCC-46B3-8A81-0719A84292D7}"/>
          </ac:cxnSpMkLst>
        </pc:cxnChg>
        <pc:cxnChg chg="add mod">
          <ac:chgData name="Summer Jung" userId="f55f4652-1e45-4b38-b176-15d95abb47eb" providerId="ADAL" clId="{5CF59126-BCFC-4B51-ADDA-EE01984AF704}" dt="2019-12-24T04:37:24.538" v="2498" actId="14100"/>
          <ac:cxnSpMkLst>
            <pc:docMk/>
            <pc:sldMk cId="125289357" sldId="1169"/>
            <ac:cxnSpMk id="15" creationId="{0C1C9B23-6A22-4092-8BBC-03332DACC488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10:35.460" v="7650"/>
        <pc:sldMkLst>
          <pc:docMk/>
          <pc:sldMk cId="951181082" sldId="1170"/>
        </pc:sldMkLst>
        <pc:spChg chg="mod">
          <ac:chgData name="Summer Jung" userId="f55f4652-1e45-4b38-b176-15d95abb47eb" providerId="ADAL" clId="{5CF59126-BCFC-4B51-ADDA-EE01984AF704}" dt="2019-12-23T06:52:11.333" v="1233" actId="14100"/>
          <ac:spMkLst>
            <pc:docMk/>
            <pc:sldMk cId="951181082" sldId="1170"/>
            <ac:spMk id="2" creationId="{DAA41BC4-974F-4448-8E3A-A07DC5308C03}"/>
          </ac:spMkLst>
        </pc:spChg>
        <pc:spChg chg="del mod">
          <ac:chgData name="Summer Jung" userId="f55f4652-1e45-4b38-b176-15d95abb47eb" providerId="ADAL" clId="{5CF59126-BCFC-4B51-ADDA-EE01984AF704}" dt="2019-12-23T06:50:54.196" v="1145" actId="478"/>
          <ac:spMkLst>
            <pc:docMk/>
            <pc:sldMk cId="951181082" sldId="1170"/>
            <ac:spMk id="5" creationId="{6248E07A-73BD-4AF6-AEA4-DDA1438C42F3}"/>
          </ac:spMkLst>
        </pc:spChg>
        <pc:spChg chg="del mod">
          <ac:chgData name="Summer Jung" userId="f55f4652-1e45-4b38-b176-15d95abb47eb" providerId="ADAL" clId="{5CF59126-BCFC-4B51-ADDA-EE01984AF704}" dt="2019-12-23T06:50:59.579" v="1146" actId="478"/>
          <ac:spMkLst>
            <pc:docMk/>
            <pc:sldMk cId="951181082" sldId="1170"/>
            <ac:spMk id="6" creationId="{DA0754A5-1AAF-4EFC-BF37-A42DBEAE22E3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7" creationId="{8073C65D-3BB0-4D86-B5DD-A25BB8D19FDF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9" creationId="{19E70A04-3AF5-45EF-A151-D576DFB8DAE4}"/>
          </ac:spMkLst>
        </pc:spChg>
        <pc:spChg chg="mod">
          <ac:chgData name="Summer Jung" userId="f55f4652-1e45-4b38-b176-15d95abb47eb" providerId="ADAL" clId="{5CF59126-BCFC-4B51-ADDA-EE01984AF704}" dt="2020-01-02T01:10:35.460" v="7650"/>
          <ac:spMkLst>
            <pc:docMk/>
            <pc:sldMk cId="951181082" sldId="1170"/>
            <ac:spMk id="10" creationId="{E7815FBB-CEE7-4828-B8F4-9ED3714C0812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1" creationId="{C0CDB2CE-9EA0-424E-B931-0F67AD5FCB40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2" creationId="{AAA30602-9B24-4FB9-BE29-FF07CC40CF20}"/>
          </ac:spMkLst>
        </pc:spChg>
        <pc:spChg chg="add del">
          <ac:chgData name="Summer Jung" userId="f55f4652-1e45-4b38-b176-15d95abb47eb" providerId="ADAL" clId="{5CF59126-BCFC-4B51-ADDA-EE01984AF704}" dt="2019-12-23T07:24:27.123" v="1912" actId="478"/>
          <ac:spMkLst>
            <pc:docMk/>
            <pc:sldMk cId="951181082" sldId="1170"/>
            <ac:spMk id="13" creationId="{763F9C59-B6A1-4EF7-B71A-6C2D4A283BD3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20-01-02T01:02:04.024" v="7371" actId="20577"/>
        <pc:sldMkLst>
          <pc:docMk/>
          <pc:sldMk cId="3084982099" sldId="1171"/>
        </pc:sldMkLst>
        <pc:spChg chg="mod">
          <ac:chgData name="Summer Jung" userId="f55f4652-1e45-4b38-b176-15d95abb47eb" providerId="ADAL" clId="{5CF59126-BCFC-4B51-ADDA-EE01984AF704}" dt="2019-12-24T04:41:37.134" v="2650" actId="20577"/>
          <ac:spMkLst>
            <pc:docMk/>
            <pc:sldMk cId="3084982099" sldId="1171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4:36:11.734" v="2469" actId="207"/>
          <ac:spMkLst>
            <pc:docMk/>
            <pc:sldMk cId="3084982099" sldId="1171"/>
            <ac:spMk id="3" creationId="{6B03082F-39B5-4E1F-BA90-D02101961E2E}"/>
          </ac:spMkLst>
        </pc:spChg>
        <pc:spChg chg="add del mod">
          <ac:chgData name="Summer Jung" userId="f55f4652-1e45-4b38-b176-15d95abb47eb" providerId="ADAL" clId="{5CF59126-BCFC-4B51-ADDA-EE01984AF704}" dt="2019-12-24T04:34:28.687" v="2403" actId="478"/>
          <ac:spMkLst>
            <pc:docMk/>
            <pc:sldMk cId="3084982099" sldId="1171"/>
            <ac:spMk id="4" creationId="{BECCD589-73F4-4CCE-BAEC-67007346E8A0}"/>
          </ac:spMkLst>
        </pc:spChg>
        <pc:spChg chg="add mod">
          <ac:chgData name="Summer Jung" userId="f55f4652-1e45-4b38-b176-15d95abb47eb" providerId="ADAL" clId="{5CF59126-BCFC-4B51-ADDA-EE01984AF704}" dt="2020-01-02T01:02:04.024" v="7371" actId="20577"/>
          <ac:spMkLst>
            <pc:docMk/>
            <pc:sldMk cId="3084982099" sldId="1171"/>
            <ac:spMk id="6" creationId="{B1201F9B-047B-479F-AA54-CC82C616A89D}"/>
          </ac:spMkLst>
        </pc:spChg>
        <pc:spChg chg="add del mod">
          <ac:chgData name="Summer Jung" userId="f55f4652-1e45-4b38-b176-15d95abb47eb" providerId="ADAL" clId="{5CF59126-BCFC-4B51-ADDA-EE01984AF704}" dt="2019-12-24T04:34:26.549" v="2401" actId="478"/>
          <ac:spMkLst>
            <pc:docMk/>
            <pc:sldMk cId="3084982099" sldId="1171"/>
            <ac:spMk id="8" creationId="{D3620FB1-5FD9-433C-9BC0-92800B49B5EC}"/>
          </ac:spMkLst>
        </pc:spChg>
        <pc:spChg chg="add del">
          <ac:chgData name="Summer Jung" userId="f55f4652-1e45-4b38-b176-15d95abb47eb" providerId="ADAL" clId="{5CF59126-BCFC-4B51-ADDA-EE01984AF704}" dt="2019-12-24T04:33:53.988" v="2399" actId="478"/>
          <ac:spMkLst>
            <pc:docMk/>
            <pc:sldMk cId="3084982099" sldId="1171"/>
            <ac:spMk id="13" creationId="{BB00D16F-B573-49FB-8ED2-CDF338C8217F}"/>
          </ac:spMkLst>
        </pc:spChg>
        <pc:spChg chg="add mod">
          <ac:chgData name="Summer Jung" userId="f55f4652-1e45-4b38-b176-15d95abb47eb" providerId="ADAL" clId="{5CF59126-BCFC-4B51-ADDA-EE01984AF704}" dt="2019-12-24T04:39:12.372" v="2519" actId="1076"/>
          <ac:spMkLst>
            <pc:docMk/>
            <pc:sldMk cId="3084982099" sldId="1171"/>
            <ac:spMk id="19" creationId="{C9B47781-284F-4C6B-B80F-9D35E7CA99CD}"/>
          </ac:spMkLst>
        </pc:spChg>
        <pc:spChg chg="add mod">
          <ac:chgData name="Summer Jung" userId="f55f4652-1e45-4b38-b176-15d95abb47eb" providerId="ADAL" clId="{5CF59126-BCFC-4B51-ADDA-EE01984AF704}" dt="2019-12-24T04:40:53.691" v="2634" actId="1035"/>
          <ac:spMkLst>
            <pc:docMk/>
            <pc:sldMk cId="3084982099" sldId="1171"/>
            <ac:spMk id="22" creationId="{22474A70-7888-419E-92A1-56162995901D}"/>
          </ac:spMkLst>
        </pc:spChg>
        <pc:picChg chg="add del mod">
          <ac:chgData name="Summer Jung" userId="f55f4652-1e45-4b38-b176-15d95abb47eb" providerId="ADAL" clId="{5CF59126-BCFC-4B51-ADDA-EE01984AF704}" dt="2019-12-23T06:39:10.698" v="1000" actId="478"/>
          <ac:picMkLst>
            <pc:docMk/>
            <pc:sldMk cId="3084982099" sldId="1171"/>
            <ac:picMk id="3" creationId="{57C5B362-E159-4CEF-839A-C57B561D006F}"/>
          </ac:picMkLst>
        </pc:picChg>
        <pc:picChg chg="add del mod">
          <ac:chgData name="Summer Jung" userId="f55f4652-1e45-4b38-b176-15d95abb47eb" providerId="ADAL" clId="{5CF59126-BCFC-4B51-ADDA-EE01984AF704}" dt="2019-12-23T06:40:40.110" v="1024" actId="478"/>
          <ac:picMkLst>
            <pc:docMk/>
            <pc:sldMk cId="3084982099" sldId="1171"/>
            <ac:picMk id="5" creationId="{0ED205D4-D78A-42E4-B06C-F9C0746BF7BA}"/>
          </ac:picMkLst>
        </pc:picChg>
        <pc:picChg chg="add mod ord">
          <ac:chgData name="Summer Jung" userId="f55f4652-1e45-4b38-b176-15d95abb47eb" providerId="ADAL" clId="{5CF59126-BCFC-4B51-ADDA-EE01984AF704}" dt="2019-12-23T06:39:31.771" v="1017" actId="14861"/>
          <ac:picMkLst>
            <pc:docMk/>
            <pc:sldMk cId="3084982099" sldId="1171"/>
            <ac:picMk id="14" creationId="{972EED54-84CE-40E5-BC97-35F79F10F9D7}"/>
          </ac:picMkLst>
        </pc:picChg>
        <pc:picChg chg="add mod ord">
          <ac:chgData name="Summer Jung" userId="f55f4652-1e45-4b38-b176-15d95abb47eb" providerId="ADAL" clId="{5CF59126-BCFC-4B51-ADDA-EE01984AF704}" dt="2019-12-24T04:37:41.224" v="2499" actId="1076"/>
          <ac:picMkLst>
            <pc:docMk/>
            <pc:sldMk cId="3084982099" sldId="1171"/>
            <ac:picMk id="15" creationId="{01F3F4B5-7DD1-4E11-91F6-0F932FF23B99}"/>
          </ac:picMkLst>
        </pc:picChg>
        <pc:picChg chg="add del mod">
          <ac:chgData name="Summer Jung" userId="f55f4652-1e45-4b38-b176-15d95abb47eb" providerId="ADAL" clId="{5CF59126-BCFC-4B51-ADDA-EE01984AF704}" dt="2019-12-23T06:42:53.900" v="1060" actId="478"/>
          <ac:picMkLst>
            <pc:docMk/>
            <pc:sldMk cId="3084982099" sldId="1171"/>
            <ac:picMk id="15" creationId="{53EBD860-C10F-4D45-AB92-F9E91CB9D912}"/>
          </ac:picMkLst>
        </pc:picChg>
        <pc:cxnChg chg="add del mod">
          <ac:chgData name="Summer Jung" userId="f55f4652-1e45-4b38-b176-15d95abb47eb" providerId="ADAL" clId="{5CF59126-BCFC-4B51-ADDA-EE01984AF704}" dt="2019-12-24T04:38:10.314" v="2509" actId="478"/>
          <ac:cxnSpMkLst>
            <pc:docMk/>
            <pc:sldMk cId="3084982099" sldId="1171"/>
            <ac:cxnSpMk id="7" creationId="{41F87E58-BF1A-4FC7-BDCB-A8186CC18E27}"/>
          </ac:cxnSpMkLst>
        </pc:cxnChg>
        <pc:cxnChg chg="add del mod">
          <ac:chgData name="Summer Jung" userId="f55f4652-1e45-4b38-b176-15d95abb47eb" providerId="ADAL" clId="{5CF59126-BCFC-4B51-ADDA-EE01984AF704}" dt="2019-12-24T04:34:27.686" v="2402" actId="478"/>
          <ac:cxnSpMkLst>
            <pc:docMk/>
            <pc:sldMk cId="3084982099" sldId="1171"/>
            <ac:cxnSpMk id="9" creationId="{A4B6CC6C-BE0F-458A-A50C-64EE0FBA95FC}"/>
          </ac:cxnSpMkLst>
        </pc:cxnChg>
        <pc:cxnChg chg="add del mod">
          <ac:chgData name="Summer Jung" userId="f55f4652-1e45-4b38-b176-15d95abb47eb" providerId="ADAL" clId="{5CF59126-BCFC-4B51-ADDA-EE01984AF704}" dt="2019-12-24T04:34:29.634" v="2404" actId="478"/>
          <ac:cxnSpMkLst>
            <pc:docMk/>
            <pc:sldMk cId="3084982099" sldId="1171"/>
            <ac:cxnSpMk id="10" creationId="{193397E5-E032-4DBD-BBD1-03F8E2E3ABE1}"/>
          </ac:cxnSpMkLst>
        </pc:cxnChg>
        <pc:cxnChg chg="add del mod">
          <ac:chgData name="Summer Jung" userId="f55f4652-1e45-4b38-b176-15d95abb47eb" providerId="ADAL" clId="{5CF59126-BCFC-4B51-ADDA-EE01984AF704}" dt="2019-12-24T04:34:31.650" v="2406" actId="478"/>
          <ac:cxnSpMkLst>
            <pc:docMk/>
            <pc:sldMk cId="3084982099" sldId="1171"/>
            <ac:cxnSpMk id="11" creationId="{65F6F5D7-21A9-4B20-839B-35C13806B03C}"/>
          </ac:cxnSpMkLst>
        </pc:cxnChg>
        <pc:cxnChg chg="add del mod">
          <ac:chgData name="Summer Jung" userId="f55f4652-1e45-4b38-b176-15d95abb47eb" providerId="ADAL" clId="{5CF59126-BCFC-4B51-ADDA-EE01984AF704}" dt="2019-12-24T04:34:30.891" v="2405" actId="478"/>
          <ac:cxnSpMkLst>
            <pc:docMk/>
            <pc:sldMk cId="3084982099" sldId="1171"/>
            <ac:cxnSpMk id="12" creationId="{4BC09BF9-3BBD-46D1-A6EE-C1E08B50F150}"/>
          </ac:cxnSpMkLst>
        </pc:cxnChg>
        <pc:cxnChg chg="add mod">
          <ac:chgData name="Summer Jung" userId="f55f4652-1e45-4b38-b176-15d95abb47eb" providerId="ADAL" clId="{5CF59126-BCFC-4B51-ADDA-EE01984AF704}" dt="2019-12-24T04:40:58.180" v="2642" actId="1035"/>
          <ac:cxnSpMkLst>
            <pc:docMk/>
            <pc:sldMk cId="3084982099" sldId="1171"/>
            <ac:cxnSpMk id="18" creationId="{87563E96-7DA7-4B2A-B2FD-26EFCC7BBB9C}"/>
          </ac:cxnSpMkLst>
        </pc:cxnChg>
        <pc:cxnChg chg="add mod">
          <ac:chgData name="Summer Jung" userId="f55f4652-1e45-4b38-b176-15d95abb47eb" providerId="ADAL" clId="{5CF59126-BCFC-4B51-ADDA-EE01984AF704}" dt="2020-01-02T00:59:18.313" v="7297" actId="14100"/>
          <ac:cxnSpMkLst>
            <pc:docMk/>
            <pc:sldMk cId="3084982099" sldId="1171"/>
            <ac:cxnSpMk id="21" creationId="{66F1AB76-D9C7-4089-A878-42EE47BA20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0:11.853" v="7344"/>
        <pc:sldMkLst>
          <pc:docMk/>
          <pc:sldMk cId="1801339351" sldId="1172"/>
        </pc:sldMkLst>
        <pc:spChg chg="mod">
          <ac:chgData name="Summer Jung" userId="f55f4652-1e45-4b38-b176-15d95abb47eb" providerId="ADAL" clId="{5CF59126-BCFC-4B51-ADDA-EE01984AF704}" dt="2019-12-23T05:52:15.261" v="238" actId="20577"/>
          <ac:spMkLst>
            <pc:docMk/>
            <pc:sldMk cId="1801339351" sldId="1172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5:54:52.144" v="3292" actId="1076"/>
          <ac:spMkLst>
            <pc:docMk/>
            <pc:sldMk cId="1801339351" sldId="1172"/>
            <ac:spMk id="4" creationId="{F46CDADE-F98D-4404-8107-66C253D12538}"/>
          </ac:spMkLst>
        </pc:spChg>
        <pc:spChg chg="add mod">
          <ac:chgData name="Summer Jung" userId="f55f4652-1e45-4b38-b176-15d95abb47eb" providerId="ADAL" clId="{5CF59126-BCFC-4B51-ADDA-EE01984AF704}" dt="2019-12-24T05:54:38.021" v="3275" actId="1038"/>
          <ac:spMkLst>
            <pc:docMk/>
            <pc:sldMk cId="1801339351" sldId="1172"/>
            <ac:spMk id="5" creationId="{C8E75E3B-1101-4B54-98D9-431F0052B9FB}"/>
          </ac:spMkLst>
        </pc:spChg>
        <pc:spChg chg="add mod">
          <ac:chgData name="Summer Jung" userId="f55f4652-1e45-4b38-b176-15d95abb47eb" providerId="ADAL" clId="{5CF59126-BCFC-4B51-ADDA-EE01984AF704}" dt="2019-12-24T05:55:50.794" v="3321" actId="1038"/>
          <ac:spMkLst>
            <pc:docMk/>
            <pc:sldMk cId="1801339351" sldId="1172"/>
            <ac:spMk id="6" creationId="{51FB55FA-FC2E-430D-9A5C-68C3C0DFCF05}"/>
          </ac:spMkLst>
        </pc:spChg>
        <pc:spChg chg="add mod">
          <ac:chgData name="Summer Jung" userId="f55f4652-1e45-4b38-b176-15d95abb47eb" providerId="ADAL" clId="{5CF59126-BCFC-4B51-ADDA-EE01984AF704}" dt="2019-12-24T05:54:42.425" v="3276" actId="1076"/>
          <ac:spMkLst>
            <pc:docMk/>
            <pc:sldMk cId="1801339351" sldId="1172"/>
            <ac:spMk id="7" creationId="{FD12D570-B12F-4EDD-8BA9-E0EC1C61D829}"/>
          </ac:spMkLst>
        </pc:spChg>
        <pc:spChg chg="add del mod">
          <ac:chgData name="Summer Jung" userId="f55f4652-1e45-4b38-b176-15d95abb47eb" providerId="ADAL" clId="{5CF59126-BCFC-4B51-ADDA-EE01984AF704}" dt="2019-12-24T05:42:09.798" v="3054" actId="478"/>
          <ac:spMkLst>
            <pc:docMk/>
            <pc:sldMk cId="1801339351" sldId="1172"/>
            <ac:spMk id="8" creationId="{263830D0-2790-493F-A05E-D9099AF407AF}"/>
          </ac:spMkLst>
        </pc:spChg>
        <pc:spChg chg="add mod">
          <ac:chgData name="Summer Jung" userId="f55f4652-1e45-4b38-b176-15d95abb47eb" providerId="ADAL" clId="{5CF59126-BCFC-4B51-ADDA-EE01984AF704}" dt="2019-12-24T05:54:48.367" v="3291" actId="1038"/>
          <ac:spMkLst>
            <pc:docMk/>
            <pc:sldMk cId="1801339351" sldId="1172"/>
            <ac:spMk id="9" creationId="{E94725A8-9FF7-4219-A5C9-EC6946E8370E}"/>
          </ac:spMkLst>
        </pc:spChg>
        <pc:spChg chg="add del mod">
          <ac:chgData name="Summer Jung" userId="f55f4652-1e45-4b38-b176-15d95abb47eb" providerId="ADAL" clId="{5CF59126-BCFC-4B51-ADDA-EE01984AF704}" dt="2019-12-23T07:17:58.040" v="1692" actId="478"/>
          <ac:spMkLst>
            <pc:docMk/>
            <pc:sldMk cId="1801339351" sldId="1172"/>
            <ac:spMk id="10" creationId="{F6A1C1D0-CD66-47CD-B99D-452E3B33481B}"/>
          </ac:spMkLst>
        </pc:spChg>
        <pc:spChg chg="add mod">
          <ac:chgData name="Summer Jung" userId="f55f4652-1e45-4b38-b176-15d95abb47eb" providerId="ADAL" clId="{5CF59126-BCFC-4B51-ADDA-EE01984AF704}" dt="2019-12-24T05:55:26.280" v="3305" actId="14100"/>
          <ac:spMkLst>
            <pc:docMk/>
            <pc:sldMk cId="1801339351" sldId="1172"/>
            <ac:spMk id="11" creationId="{A79DE8D0-1524-49BB-B09E-4C80FF39704A}"/>
          </ac:spMkLst>
        </pc:spChg>
        <pc:spChg chg="add mod">
          <ac:chgData name="Summer Jung" userId="f55f4652-1e45-4b38-b176-15d95abb47eb" providerId="ADAL" clId="{5CF59126-BCFC-4B51-ADDA-EE01984AF704}" dt="2020-01-02T01:00:11.853" v="7344"/>
          <ac:spMkLst>
            <pc:docMk/>
            <pc:sldMk cId="1801339351" sldId="1172"/>
            <ac:spMk id="12" creationId="{041F370E-0962-4338-BD4A-337EDDDB0CBF}"/>
          </ac:spMkLst>
        </pc:spChg>
        <pc:spChg chg="add del">
          <ac:chgData name="Summer Jung" userId="f55f4652-1e45-4b38-b176-15d95abb47eb" providerId="ADAL" clId="{5CF59126-BCFC-4B51-ADDA-EE01984AF704}" dt="2019-12-24T04:44:14.428" v="2842" actId="478"/>
          <ac:spMkLst>
            <pc:docMk/>
            <pc:sldMk cId="1801339351" sldId="1172"/>
            <ac:spMk id="13" creationId="{856F732A-8C4D-4764-9F56-2A6A09DEC111}"/>
          </ac:spMkLst>
        </pc:spChg>
        <pc:spChg chg="add mod">
          <ac:chgData name="Summer Jung" userId="f55f4652-1e45-4b38-b176-15d95abb47eb" providerId="ADAL" clId="{5CF59126-BCFC-4B51-ADDA-EE01984AF704}" dt="2019-12-24T05:55:09.751" v="3298" actId="1035"/>
          <ac:spMkLst>
            <pc:docMk/>
            <pc:sldMk cId="1801339351" sldId="1172"/>
            <ac:spMk id="15" creationId="{7522F225-24A6-47CB-A300-171FFE1E3D21}"/>
          </ac:spMkLst>
        </pc:spChg>
        <pc:spChg chg="add del">
          <ac:chgData name="Summer Jung" userId="f55f4652-1e45-4b38-b176-15d95abb47eb" providerId="ADAL" clId="{5CF59126-BCFC-4B51-ADDA-EE01984AF704}" dt="2019-12-24T05:48:50.166" v="3091" actId="478"/>
          <ac:spMkLst>
            <pc:docMk/>
            <pc:sldMk cId="1801339351" sldId="1172"/>
            <ac:spMk id="16" creationId="{08D2F33C-F2F3-49E2-B457-9418281EDBA5}"/>
          </ac:spMkLst>
        </pc:spChg>
        <pc:spChg chg="add del">
          <ac:chgData name="Summer Jung" userId="f55f4652-1e45-4b38-b176-15d95abb47eb" providerId="ADAL" clId="{5CF59126-BCFC-4B51-ADDA-EE01984AF704}" dt="2019-12-24T05:56:41.790" v="3363" actId="478"/>
          <ac:spMkLst>
            <pc:docMk/>
            <pc:sldMk cId="1801339351" sldId="1172"/>
            <ac:spMk id="17" creationId="{798630E9-6569-463A-B61C-B38A96D81DBD}"/>
          </ac:spMkLst>
        </pc:spChg>
        <pc:picChg chg="add del mod">
          <ac:chgData name="Summer Jung" userId="f55f4652-1e45-4b38-b176-15d95abb47eb" providerId="ADAL" clId="{5CF59126-BCFC-4B51-ADDA-EE01984AF704}" dt="2019-12-23T07:17:56.138" v="1691" actId="478"/>
          <ac:picMkLst>
            <pc:docMk/>
            <pc:sldMk cId="1801339351" sldId="1172"/>
            <ac:picMk id="3" creationId="{28D301CA-31B3-4DF1-975F-3DFD14AC8451}"/>
          </ac:picMkLst>
        </pc:picChg>
        <pc:picChg chg="add del mod ord modCrop">
          <ac:chgData name="Summer Jung" userId="f55f4652-1e45-4b38-b176-15d95abb47eb" providerId="ADAL" clId="{5CF59126-BCFC-4B51-ADDA-EE01984AF704}" dt="2019-12-24T05:52:10.433" v="3203" actId="478"/>
          <ac:picMkLst>
            <pc:docMk/>
            <pc:sldMk cId="1801339351" sldId="1172"/>
            <ac:picMk id="3" creationId="{6B1A63F7-BF9B-40D8-95F6-35E55E768C5F}"/>
          </ac:picMkLst>
        </pc:picChg>
        <pc:picChg chg="add mod ord">
          <ac:chgData name="Summer Jung" userId="f55f4652-1e45-4b38-b176-15d95abb47eb" providerId="ADAL" clId="{5CF59126-BCFC-4B51-ADDA-EE01984AF704}" dt="2019-12-24T05:55:13.014" v="3300" actId="1076"/>
          <ac:picMkLst>
            <pc:docMk/>
            <pc:sldMk cId="1801339351" sldId="1172"/>
            <ac:picMk id="10" creationId="{7A4A5023-808E-4A16-9D39-B235C3221C45}"/>
          </ac:picMkLst>
        </pc:picChg>
        <pc:picChg chg="add del mod ord">
          <ac:chgData name="Summer Jung" userId="f55f4652-1e45-4b38-b176-15d95abb47eb" providerId="ADAL" clId="{5CF59126-BCFC-4B51-ADDA-EE01984AF704}" dt="2019-12-24T05:48:52.195" v="3092" actId="478"/>
          <ac:picMkLst>
            <pc:docMk/>
            <pc:sldMk cId="1801339351" sldId="1172"/>
            <ac:picMk id="14" creationId="{84556FF3-F9B1-4415-B9C1-85F10DEF7B29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4:39.202" v="7420"/>
        <pc:sldMkLst>
          <pc:docMk/>
          <pc:sldMk cId="3755699841" sldId="1177"/>
        </pc:sldMkLst>
        <pc:spChg chg="mod">
          <ac:chgData name="Summer Jung" userId="f55f4652-1e45-4b38-b176-15d95abb47eb" providerId="ADAL" clId="{5CF59126-BCFC-4B51-ADDA-EE01984AF704}" dt="2019-12-24T06:18:58.093" v="3754" actId="20577"/>
          <ac:spMkLst>
            <pc:docMk/>
            <pc:sldMk cId="3755699841" sldId="1177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6:46:52.250" v="3913" actId="478"/>
          <ac:spMkLst>
            <pc:docMk/>
            <pc:sldMk cId="3755699841" sldId="1177"/>
            <ac:spMk id="4" creationId="{AFAF5C7F-4BD6-49A9-8B03-672A6EAF0F01}"/>
          </ac:spMkLst>
        </pc:spChg>
        <pc:spChg chg="add mod">
          <ac:chgData name="Summer Jung" userId="f55f4652-1e45-4b38-b176-15d95abb47eb" providerId="ADAL" clId="{5CF59126-BCFC-4B51-ADDA-EE01984AF704}" dt="2019-12-24T06:47:39.569" v="3919" actId="1076"/>
          <ac:spMkLst>
            <pc:docMk/>
            <pc:sldMk cId="3755699841" sldId="1177"/>
            <ac:spMk id="5" creationId="{4F704A7E-0204-4837-92D9-76F479095E8D}"/>
          </ac:spMkLst>
        </pc:spChg>
        <pc:spChg chg="add mod">
          <ac:chgData name="Summer Jung" userId="f55f4652-1e45-4b38-b176-15d95abb47eb" providerId="ADAL" clId="{5CF59126-BCFC-4B51-ADDA-EE01984AF704}" dt="2019-12-24T06:48:22.623" v="3963" actId="1036"/>
          <ac:spMkLst>
            <pc:docMk/>
            <pc:sldMk cId="3755699841" sldId="1177"/>
            <ac:spMk id="6" creationId="{1B08DE83-A703-4DE4-A093-10FC542FE5C2}"/>
          </ac:spMkLst>
        </pc:spChg>
        <pc:spChg chg="add mod">
          <ac:chgData name="Summer Jung" userId="f55f4652-1e45-4b38-b176-15d95abb47eb" providerId="ADAL" clId="{5CF59126-BCFC-4B51-ADDA-EE01984AF704}" dt="2020-01-02T01:04:39.202" v="7420"/>
          <ac:spMkLst>
            <pc:docMk/>
            <pc:sldMk cId="3755699841" sldId="1177"/>
            <ac:spMk id="7" creationId="{3B346539-0455-41FA-9C6D-7DB13B01C28B}"/>
          </ac:spMkLst>
        </pc:spChg>
        <pc:spChg chg="add del mod">
          <ac:chgData name="Summer Jung" userId="f55f4652-1e45-4b38-b176-15d95abb47eb" providerId="ADAL" clId="{5CF59126-BCFC-4B51-ADDA-EE01984AF704}" dt="2019-12-24T06:45:01.232" v="3888" actId="478"/>
          <ac:spMkLst>
            <pc:docMk/>
            <pc:sldMk cId="3755699841" sldId="1177"/>
            <ac:spMk id="9" creationId="{7FC28388-F7C6-4DE1-8F72-B2786F45370A}"/>
          </ac:spMkLst>
        </pc:spChg>
        <pc:spChg chg="add del">
          <ac:chgData name="Summer Jung" userId="f55f4652-1e45-4b38-b176-15d95abb47eb" providerId="ADAL" clId="{5CF59126-BCFC-4B51-ADDA-EE01984AF704}" dt="2019-12-24T06:19:05.202" v="3755" actId="478"/>
          <ac:spMkLst>
            <pc:docMk/>
            <pc:sldMk cId="3755699841" sldId="1177"/>
            <ac:spMk id="11" creationId="{A08D17ED-1ED8-481E-BC32-8811CC425B93}"/>
          </ac:spMkLst>
        </pc:spChg>
        <pc:spChg chg="add mod">
          <ac:chgData name="Summer Jung" userId="f55f4652-1e45-4b38-b176-15d95abb47eb" providerId="ADAL" clId="{5CF59126-BCFC-4B51-ADDA-EE01984AF704}" dt="2019-12-24T06:46:46.958" v="3912" actId="14100"/>
          <ac:spMkLst>
            <pc:docMk/>
            <pc:sldMk cId="3755699841" sldId="1177"/>
            <ac:spMk id="14" creationId="{9C431A4B-7EA6-42AE-BDD7-76E6B03B867E}"/>
          </ac:spMkLst>
        </pc:spChg>
        <pc:picChg chg="add del mod">
          <ac:chgData name="Summer Jung" userId="f55f4652-1e45-4b38-b176-15d95abb47eb" providerId="ADAL" clId="{5CF59126-BCFC-4B51-ADDA-EE01984AF704}" dt="2019-12-24T06:44:06.045" v="3771" actId="478"/>
          <ac:picMkLst>
            <pc:docMk/>
            <pc:sldMk cId="3755699841" sldId="1177"/>
            <ac:picMk id="3" creationId="{D61A3C16-C448-478C-8B6C-5328C3CC5811}"/>
          </ac:picMkLst>
        </pc:picChg>
        <pc:picChg chg="add del mod">
          <ac:chgData name="Summer Jung" userId="f55f4652-1e45-4b38-b176-15d95abb47eb" providerId="ADAL" clId="{5CF59126-BCFC-4B51-ADDA-EE01984AF704}" dt="2019-12-24T06:46:11.361" v="3895" actId="478"/>
          <ac:picMkLst>
            <pc:docMk/>
            <pc:sldMk cId="3755699841" sldId="1177"/>
            <ac:picMk id="8" creationId="{2F7C4029-088B-40DE-A878-0D48C95C6F3F}"/>
          </ac:picMkLst>
        </pc:picChg>
        <pc:picChg chg="add mod ord modCrop">
          <ac:chgData name="Summer Jung" userId="f55f4652-1e45-4b38-b176-15d95abb47eb" providerId="ADAL" clId="{5CF59126-BCFC-4B51-ADDA-EE01984AF704}" dt="2019-12-24T06:44:34.526" v="3887" actId="1038"/>
          <ac:picMkLst>
            <pc:docMk/>
            <pc:sldMk cId="3755699841" sldId="1177"/>
            <ac:picMk id="12" creationId="{E14C40D2-D8F7-4BE3-A128-AB01CB4D4AB6}"/>
          </ac:picMkLst>
        </pc:picChg>
        <pc:picChg chg="add mod">
          <ac:chgData name="Summer Jung" userId="f55f4652-1e45-4b38-b176-15d95abb47eb" providerId="ADAL" clId="{5CF59126-BCFC-4B51-ADDA-EE01984AF704}" dt="2019-12-24T06:47:35.070" v="3918" actId="2085"/>
          <ac:picMkLst>
            <pc:docMk/>
            <pc:sldMk cId="3755699841" sldId="1177"/>
            <ac:picMk id="13" creationId="{021DAFF3-9FEB-4E9E-8590-F8E5D256E5C7}"/>
          </ac:picMkLst>
        </pc:picChg>
        <pc:cxnChg chg="add del mod">
          <ac:chgData name="Summer Jung" userId="f55f4652-1e45-4b38-b176-15d95abb47eb" providerId="ADAL" clId="{5CF59126-BCFC-4B51-ADDA-EE01984AF704}" dt="2019-12-24T06:45:03.571" v="3889" actId="478"/>
          <ac:cxnSpMkLst>
            <pc:docMk/>
            <pc:sldMk cId="3755699841" sldId="1177"/>
            <ac:cxnSpMk id="10" creationId="{FCE6BA65-DAFD-4B57-AED7-D007F3C7E014}"/>
          </ac:cxnSpMkLst>
        </pc:cxnChg>
        <pc:cxnChg chg="add mod">
          <ac:chgData name="Summer Jung" userId="f55f4652-1e45-4b38-b176-15d95abb47eb" providerId="ADAL" clId="{5CF59126-BCFC-4B51-ADDA-EE01984AF704}" dt="2019-12-24T06:47:29.379" v="3917" actId="14100"/>
          <ac:cxnSpMkLst>
            <pc:docMk/>
            <pc:sldMk cId="3755699841" sldId="1177"/>
            <ac:cxnSpMk id="16" creationId="{978D2F44-B561-4D63-A526-ABE3778F45A2}"/>
          </ac:cxnSpMkLst>
        </pc:cxnChg>
      </pc:sldChg>
      <pc:sldChg chg="addSp delSp modSp add">
        <pc:chgData name="Summer Jung" userId="f55f4652-1e45-4b38-b176-15d95abb47eb" providerId="ADAL" clId="{5CF59126-BCFC-4B51-ADDA-EE01984AF704}" dt="2019-12-24T07:17:06.267" v="4531"/>
        <pc:sldMkLst>
          <pc:docMk/>
          <pc:sldMk cId="1495099801" sldId="1178"/>
        </pc:sldMkLst>
        <pc:spChg chg="mod">
          <ac:chgData name="Summer Jung" userId="f55f4652-1e45-4b38-b176-15d95abb47eb" providerId="ADAL" clId="{5CF59126-BCFC-4B51-ADDA-EE01984AF704}" dt="2019-12-23T05:59:28.703" v="715"/>
          <ac:spMkLst>
            <pc:docMk/>
            <pc:sldMk cId="1495099801" sldId="1178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6:58:06.428" v="4090" actId="1038"/>
          <ac:spMkLst>
            <pc:docMk/>
            <pc:sldMk cId="1495099801" sldId="1178"/>
            <ac:spMk id="4" creationId="{1630D641-36EB-4502-9FCB-3D1872A9FD4E}"/>
          </ac:spMkLst>
        </pc:spChg>
        <pc:spChg chg="add mod">
          <ac:chgData name="Summer Jung" userId="f55f4652-1e45-4b38-b176-15d95abb47eb" providerId="ADAL" clId="{5CF59126-BCFC-4B51-ADDA-EE01984AF704}" dt="2019-12-24T07:08:31.205" v="4193" actId="1076"/>
          <ac:spMkLst>
            <pc:docMk/>
            <pc:sldMk cId="1495099801" sldId="1178"/>
            <ac:spMk id="5" creationId="{550F9DC8-B237-4237-BB9F-41FE4FE4C067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6" creationId="{369097E3-73EA-4478-9310-9C4A812122C2}"/>
          </ac:spMkLst>
        </pc:spChg>
        <pc:spChg chg="add mod">
          <ac:chgData name="Summer Jung" userId="f55f4652-1e45-4b38-b176-15d95abb47eb" providerId="ADAL" clId="{5CF59126-BCFC-4B51-ADDA-EE01984AF704}" dt="2019-12-24T07:09:03.665" v="4244" actId="1076"/>
          <ac:spMkLst>
            <pc:docMk/>
            <pc:sldMk cId="1495099801" sldId="1178"/>
            <ac:spMk id="7" creationId="{EBB59911-29C8-47A8-BB50-49258F539D13}"/>
          </ac:spMkLst>
        </pc:spChg>
        <pc:spChg chg="add del mod">
          <ac:chgData name="Summer Jung" userId="f55f4652-1e45-4b38-b176-15d95abb47eb" providerId="ADAL" clId="{5CF59126-BCFC-4B51-ADDA-EE01984AF704}" dt="2019-12-24T07:08:23.166" v="4191" actId="478"/>
          <ac:spMkLst>
            <pc:docMk/>
            <pc:sldMk cId="1495099801" sldId="1178"/>
            <ac:spMk id="8" creationId="{AC7A52DD-D73F-4C16-9947-C75C5358C246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9" creationId="{881D93DC-7C72-4012-8F36-9435419D9092}"/>
          </ac:spMkLst>
        </pc:spChg>
        <pc:spChg chg="add del mod">
          <ac:chgData name="Summer Jung" userId="f55f4652-1e45-4b38-b176-15d95abb47eb" providerId="ADAL" clId="{5CF59126-BCFC-4B51-ADDA-EE01984AF704}" dt="2019-12-24T06:56:04.229" v="4043" actId="478"/>
          <ac:spMkLst>
            <pc:docMk/>
            <pc:sldMk cId="1495099801" sldId="1178"/>
            <ac:spMk id="10" creationId="{A818ADA0-B6C3-4DA2-8F6A-0FFD0DF6A2D7}"/>
          </ac:spMkLst>
        </pc:spChg>
        <pc:spChg chg="add del">
          <ac:chgData name="Summer Jung" userId="f55f4652-1e45-4b38-b176-15d95abb47eb" providerId="ADAL" clId="{5CF59126-BCFC-4B51-ADDA-EE01984AF704}" dt="2019-12-24T06:52:36.351" v="4007" actId="478"/>
          <ac:spMkLst>
            <pc:docMk/>
            <pc:sldMk cId="1495099801" sldId="1178"/>
            <ac:spMk id="12" creationId="{D126EF9E-0DF3-44AD-904E-C01FBD9E6476}"/>
          </ac:spMkLst>
        </pc:spChg>
        <pc:spChg chg="add mod ord">
          <ac:chgData name="Summer Jung" userId="f55f4652-1e45-4b38-b176-15d95abb47eb" providerId="ADAL" clId="{5CF59126-BCFC-4B51-ADDA-EE01984AF704}" dt="2019-12-24T07:11:14.510" v="4458" actId="1036"/>
          <ac:spMkLst>
            <pc:docMk/>
            <pc:sldMk cId="1495099801" sldId="1178"/>
            <ac:spMk id="14" creationId="{62B9A6EA-C81D-4F80-B6ED-6AB89C6DBB15}"/>
          </ac:spMkLst>
        </pc:spChg>
        <pc:spChg chg="add del">
          <ac:chgData name="Summer Jung" userId="f55f4652-1e45-4b38-b176-15d95abb47eb" providerId="ADAL" clId="{5CF59126-BCFC-4B51-ADDA-EE01984AF704}" dt="2019-12-24T06:56:25.418" v="4046"/>
          <ac:spMkLst>
            <pc:docMk/>
            <pc:sldMk cId="1495099801" sldId="1178"/>
            <ac:spMk id="15" creationId="{FB88109F-CAFC-460C-A5CF-C2E9E9233292}"/>
          </ac:spMkLst>
        </pc:spChg>
        <pc:spChg chg="add del">
          <ac:chgData name="Summer Jung" userId="f55f4652-1e45-4b38-b176-15d95abb47eb" providerId="ADAL" clId="{5CF59126-BCFC-4B51-ADDA-EE01984AF704}" dt="2019-12-24T06:56:59.369" v="4052" actId="478"/>
          <ac:spMkLst>
            <pc:docMk/>
            <pc:sldMk cId="1495099801" sldId="1178"/>
            <ac:spMk id="16" creationId="{998B252A-A8C1-48EB-B584-EF4536D67AA5}"/>
          </ac:spMkLst>
        </pc:spChg>
        <pc:spChg chg="add del mod">
          <ac:chgData name="Summer Jung" userId="f55f4652-1e45-4b38-b176-15d95abb47eb" providerId="ADAL" clId="{5CF59126-BCFC-4B51-ADDA-EE01984AF704}" dt="2019-12-24T07:09:29.155" v="4248"/>
          <ac:spMkLst>
            <pc:docMk/>
            <pc:sldMk cId="1495099801" sldId="1178"/>
            <ac:spMk id="17" creationId="{C0967DDE-ECAF-4971-9155-F7E164294BE9}"/>
          </ac:spMkLst>
        </pc:spChg>
        <pc:spChg chg="add del">
          <ac:chgData name="Summer Jung" userId="f55f4652-1e45-4b38-b176-15d95abb47eb" providerId="ADAL" clId="{5CF59126-BCFC-4B51-ADDA-EE01984AF704}" dt="2019-12-24T07:11:16.972" v="4459" actId="478"/>
          <ac:spMkLst>
            <pc:docMk/>
            <pc:sldMk cId="1495099801" sldId="1178"/>
            <ac:spMk id="18" creationId="{1A2BA4AE-E728-4688-9886-E5DD93416413}"/>
          </ac:spMkLst>
        </pc:spChg>
        <pc:spChg chg="add del">
          <ac:chgData name="Summer Jung" userId="f55f4652-1e45-4b38-b176-15d95abb47eb" providerId="ADAL" clId="{5CF59126-BCFC-4B51-ADDA-EE01984AF704}" dt="2019-12-24T07:17:06.267" v="4531"/>
          <ac:spMkLst>
            <pc:docMk/>
            <pc:sldMk cId="1495099801" sldId="1178"/>
            <ac:spMk id="19" creationId="{5B2D180E-5614-4836-B544-058C5624C6A7}"/>
          </ac:spMkLst>
        </pc:spChg>
        <pc:picChg chg="add del mod">
          <ac:chgData name="Summer Jung" userId="f55f4652-1e45-4b38-b176-15d95abb47eb" providerId="ADAL" clId="{5CF59126-BCFC-4B51-ADDA-EE01984AF704}" dt="2019-12-24T06:52:19.306" v="3990" actId="478"/>
          <ac:picMkLst>
            <pc:docMk/>
            <pc:sldMk cId="1495099801" sldId="1178"/>
            <ac:picMk id="3" creationId="{5A080AB2-07E7-4E04-95E4-7CFF1DA379F4}"/>
          </ac:picMkLst>
        </pc:picChg>
        <pc:picChg chg="add mod">
          <ac:chgData name="Summer Jung" userId="f55f4652-1e45-4b38-b176-15d95abb47eb" providerId="ADAL" clId="{5CF59126-BCFC-4B51-ADDA-EE01984AF704}" dt="2019-12-24T06:57:27.625" v="4076" actId="14100"/>
          <ac:picMkLst>
            <pc:docMk/>
            <pc:sldMk cId="1495099801" sldId="1178"/>
            <ac:picMk id="11" creationId="{D5236FF2-620E-4C80-A59D-424A4F1EFFC9}"/>
          </ac:picMkLst>
        </pc:picChg>
        <pc:picChg chg="add mod ord">
          <ac:chgData name="Summer Jung" userId="f55f4652-1e45-4b38-b176-15d95abb47eb" providerId="ADAL" clId="{5CF59126-BCFC-4B51-ADDA-EE01984AF704}" dt="2019-12-24T06:52:42.921" v="4009" actId="14861"/>
          <ac:picMkLst>
            <pc:docMk/>
            <pc:sldMk cId="1495099801" sldId="1178"/>
            <ac:picMk id="13" creationId="{257167C0-544F-41CE-BA51-52C2D1CF7960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9:33.273" v="7638"/>
        <pc:sldMkLst>
          <pc:docMk/>
          <pc:sldMk cId="3710395252" sldId="1180"/>
        </pc:sldMkLst>
        <pc:spChg chg="mod">
          <ac:chgData name="Summer Jung" userId="f55f4652-1e45-4b38-b176-15d95abb47eb" providerId="ADAL" clId="{5CF59126-BCFC-4B51-ADDA-EE01984AF704}" dt="2019-12-23T05:53:28.264" v="349"/>
          <ac:spMkLst>
            <pc:docMk/>
            <pc:sldMk cId="3710395252" sldId="1180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7:33:44.524" v="4974" actId="478"/>
          <ac:spMkLst>
            <pc:docMk/>
            <pc:sldMk cId="3710395252" sldId="1180"/>
            <ac:spMk id="4" creationId="{C46708B6-E1F0-43EA-AEF1-F6D2EF95EFFC}"/>
          </ac:spMkLst>
        </pc:spChg>
        <pc:spChg chg="add mod">
          <ac:chgData name="Summer Jung" userId="f55f4652-1e45-4b38-b176-15d95abb47eb" providerId="ADAL" clId="{5CF59126-BCFC-4B51-ADDA-EE01984AF704}" dt="2019-12-24T07:39:13.371" v="4994" actId="1076"/>
          <ac:spMkLst>
            <pc:docMk/>
            <pc:sldMk cId="3710395252" sldId="1180"/>
            <ac:spMk id="5" creationId="{4661B6D0-4606-4C7C-AC94-52A1553AFC51}"/>
          </ac:spMkLst>
        </pc:spChg>
        <pc:spChg chg="add mod ord">
          <ac:chgData name="Summer Jung" userId="f55f4652-1e45-4b38-b176-15d95abb47eb" providerId="ADAL" clId="{5CF59126-BCFC-4B51-ADDA-EE01984AF704}" dt="2020-01-02T01:09:33.273" v="7638"/>
          <ac:spMkLst>
            <pc:docMk/>
            <pc:sldMk cId="3710395252" sldId="1180"/>
            <ac:spMk id="7" creationId="{B21186F7-3747-4A99-97F3-B50460B52701}"/>
          </ac:spMkLst>
        </pc:spChg>
        <pc:spChg chg="add mod">
          <ac:chgData name="Summer Jung" userId="f55f4652-1e45-4b38-b176-15d95abb47eb" providerId="ADAL" clId="{5CF59126-BCFC-4B51-ADDA-EE01984AF704}" dt="2019-12-24T07:39:10.847" v="4993" actId="1076"/>
          <ac:spMkLst>
            <pc:docMk/>
            <pc:sldMk cId="3710395252" sldId="1180"/>
            <ac:spMk id="8" creationId="{92118AAD-13E3-4DBC-B0E8-CEF331F0AB9D}"/>
          </ac:spMkLst>
        </pc:spChg>
        <pc:spChg chg="add del mod">
          <ac:chgData name="Summer Jung" userId="f55f4652-1e45-4b38-b176-15d95abb47eb" providerId="ADAL" clId="{5CF59126-BCFC-4B51-ADDA-EE01984AF704}" dt="2019-12-24T07:42:40.266" v="5440" actId="478"/>
          <ac:spMkLst>
            <pc:docMk/>
            <pc:sldMk cId="3710395252" sldId="1180"/>
            <ac:spMk id="9" creationId="{BB2C2B8E-81BB-4504-BB2E-078830E6E6A4}"/>
          </ac:spMkLst>
        </pc:spChg>
        <pc:spChg chg="add del mod">
          <ac:chgData name="Summer Jung" userId="f55f4652-1e45-4b38-b176-15d95abb47eb" providerId="ADAL" clId="{5CF59126-BCFC-4B51-ADDA-EE01984AF704}" dt="2019-12-24T07:39:17.952" v="4995" actId="478"/>
          <ac:spMkLst>
            <pc:docMk/>
            <pc:sldMk cId="3710395252" sldId="1180"/>
            <ac:spMk id="10" creationId="{411807FB-9568-4D4F-ABE3-F7D66C089563}"/>
          </ac:spMkLst>
        </pc:spChg>
        <pc:spChg chg="add del mod">
          <ac:chgData name="Summer Jung" userId="f55f4652-1e45-4b38-b176-15d95abb47eb" providerId="ADAL" clId="{5CF59126-BCFC-4B51-ADDA-EE01984AF704}" dt="2019-12-24T07:39:18.868" v="4996" actId="478"/>
          <ac:spMkLst>
            <pc:docMk/>
            <pc:sldMk cId="3710395252" sldId="1180"/>
            <ac:spMk id="11" creationId="{45FA891C-1F0C-48FB-9AD8-0C9341B4FBAD}"/>
          </ac:spMkLst>
        </pc:spChg>
        <pc:spChg chg="add del mod">
          <ac:chgData name="Summer Jung" userId="f55f4652-1e45-4b38-b176-15d95abb47eb" providerId="ADAL" clId="{5CF59126-BCFC-4B51-ADDA-EE01984AF704}" dt="2019-12-24T07:25:09.782" v="4760" actId="478"/>
          <ac:spMkLst>
            <pc:docMk/>
            <pc:sldMk cId="3710395252" sldId="1180"/>
            <ac:spMk id="13" creationId="{56BDED7C-DF5F-434C-9483-85B9296ABB6E}"/>
          </ac:spMkLst>
        </pc:spChg>
        <pc:spChg chg="add mod">
          <ac:chgData name="Summer Jung" userId="f55f4652-1e45-4b38-b176-15d95abb47eb" providerId="ADAL" clId="{5CF59126-BCFC-4B51-ADDA-EE01984AF704}" dt="2019-12-24T07:34:21.331" v="4992" actId="14100"/>
          <ac:spMkLst>
            <pc:docMk/>
            <pc:sldMk cId="3710395252" sldId="1180"/>
            <ac:spMk id="15" creationId="{DF899DDB-B58C-48FA-BC4A-CFCFE6369D9A}"/>
          </ac:spMkLst>
        </pc:spChg>
        <pc:spChg chg="add del">
          <ac:chgData name="Summer Jung" userId="f55f4652-1e45-4b38-b176-15d95abb47eb" providerId="ADAL" clId="{5CF59126-BCFC-4B51-ADDA-EE01984AF704}" dt="2019-12-24T07:43:26.809" v="5477" actId="478"/>
          <ac:spMkLst>
            <pc:docMk/>
            <pc:sldMk cId="3710395252" sldId="1180"/>
            <ac:spMk id="16" creationId="{650977A6-661C-4C7F-9698-D061702F0851}"/>
          </ac:spMkLst>
        </pc:spChg>
        <pc:spChg chg="add del mod">
          <ac:chgData name="Summer Jung" userId="f55f4652-1e45-4b38-b176-15d95abb47eb" providerId="ADAL" clId="{5CF59126-BCFC-4B51-ADDA-EE01984AF704}" dt="2019-12-24T07:40:02.191" v="5003" actId="478"/>
          <ac:spMkLst>
            <pc:docMk/>
            <pc:sldMk cId="3710395252" sldId="1180"/>
            <ac:spMk id="17" creationId="{7308913D-C075-4583-850F-5D532FE35D69}"/>
          </ac:spMkLst>
        </pc:spChg>
        <pc:spChg chg="add del">
          <ac:chgData name="Summer Jung" userId="f55f4652-1e45-4b38-b176-15d95abb47eb" providerId="ADAL" clId="{5CF59126-BCFC-4B51-ADDA-EE01984AF704}" dt="2019-12-24T07:40:00.717" v="5002" actId="478"/>
          <ac:spMkLst>
            <pc:docMk/>
            <pc:sldMk cId="3710395252" sldId="1180"/>
            <ac:spMk id="18" creationId="{1D6DAAD3-34E0-4AC5-B8F7-6378FB8CF47C}"/>
          </ac:spMkLst>
        </pc:spChg>
        <pc:picChg chg="add del mod">
          <ac:chgData name="Summer Jung" userId="f55f4652-1e45-4b38-b176-15d95abb47eb" providerId="ADAL" clId="{5CF59126-BCFC-4B51-ADDA-EE01984AF704}" dt="2019-12-24T07:25:20.367" v="4761" actId="478"/>
          <ac:picMkLst>
            <pc:docMk/>
            <pc:sldMk cId="3710395252" sldId="1180"/>
            <ac:picMk id="3" creationId="{25F966FC-8F6E-4BB3-8AB0-F505E6D223AC}"/>
          </ac:picMkLst>
        </pc:picChg>
        <pc:picChg chg="add mod ord">
          <ac:chgData name="Summer Jung" userId="f55f4652-1e45-4b38-b176-15d95abb47eb" providerId="ADAL" clId="{5CF59126-BCFC-4B51-ADDA-EE01984AF704}" dt="2019-12-24T07:34:06.206" v="4981" actId="1076"/>
          <ac:picMkLst>
            <pc:docMk/>
            <pc:sldMk cId="3710395252" sldId="1180"/>
            <ac:picMk id="14" creationId="{0996338D-E1A8-49C6-A3FF-2D4E3453A7F5}"/>
          </ac:picMkLst>
        </pc:picChg>
        <pc:cxnChg chg="add del mod">
          <ac:chgData name="Summer Jung" userId="f55f4652-1e45-4b38-b176-15d95abb47eb" providerId="ADAL" clId="{5CF59126-BCFC-4B51-ADDA-EE01984AF704}" dt="2019-12-24T07:33:34.453" v="4972" actId="478"/>
          <ac:cxnSpMkLst>
            <pc:docMk/>
            <pc:sldMk cId="3710395252" sldId="1180"/>
            <ac:cxnSpMk id="6" creationId="{C0FA17F4-E778-4791-9246-9571D6430C81}"/>
          </ac:cxnSpMkLst>
        </pc:cxnChg>
        <pc:cxnChg chg="add del mod">
          <ac:chgData name="Summer Jung" userId="f55f4652-1e45-4b38-b176-15d95abb47eb" providerId="ADAL" clId="{5CF59126-BCFC-4B51-ADDA-EE01984AF704}" dt="2019-12-24T07:39:19.509" v="4997" actId="478"/>
          <ac:cxnSpMkLst>
            <pc:docMk/>
            <pc:sldMk cId="3710395252" sldId="1180"/>
            <ac:cxnSpMk id="12" creationId="{B1EE5034-05A3-4DCF-9CC9-06DADE9133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19-12-30T06:14:03.178" v="7035" actId="14100"/>
        <pc:sldMkLst>
          <pc:docMk/>
          <pc:sldMk cId="2093172432" sldId="1181"/>
        </pc:sldMkLst>
        <pc:spChg chg="mod">
          <ac:chgData name="Summer Jung" userId="f55f4652-1e45-4b38-b176-15d95abb47eb" providerId="ADAL" clId="{5CF59126-BCFC-4B51-ADDA-EE01984AF704}" dt="2019-12-23T05:54:38.301" v="438"/>
          <ac:spMkLst>
            <pc:docMk/>
            <pc:sldMk cId="2093172432" sldId="1181"/>
            <ac:spMk id="2" creationId="{00C81737-E5BC-42AE-8AD7-078F84C73D8B}"/>
          </ac:spMkLst>
        </pc:spChg>
        <pc:spChg chg="add del">
          <ac:chgData name="Summer Jung" userId="f55f4652-1e45-4b38-b176-15d95abb47eb" providerId="ADAL" clId="{5CF59126-BCFC-4B51-ADDA-EE01984AF704}" dt="2019-12-30T06:04:40.001" v="6732" actId="478"/>
          <ac:spMkLst>
            <pc:docMk/>
            <pc:sldMk cId="2093172432" sldId="1181"/>
            <ac:spMk id="4" creationId="{6824F206-8F8B-4E48-834A-B4D5EDD15F04}"/>
          </ac:spMkLst>
        </pc:spChg>
        <pc:spChg chg="add del mod">
          <ac:chgData name="Summer Jung" userId="f55f4652-1e45-4b38-b176-15d95abb47eb" providerId="ADAL" clId="{5CF59126-BCFC-4B51-ADDA-EE01984AF704}" dt="2019-12-30T06:12:12.134" v="6970" actId="478"/>
          <ac:spMkLst>
            <pc:docMk/>
            <pc:sldMk cId="2093172432" sldId="1181"/>
            <ac:spMk id="5" creationId="{5CF5F93A-480E-4FCB-A233-109122947EAB}"/>
          </ac:spMkLst>
        </pc:spChg>
        <pc:spChg chg="add del mod ord">
          <ac:chgData name="Summer Jung" userId="f55f4652-1e45-4b38-b176-15d95abb47eb" providerId="ADAL" clId="{5CF59126-BCFC-4B51-ADDA-EE01984AF704}" dt="2019-12-30T06:12:14.080" v="6971" actId="478"/>
          <ac:spMkLst>
            <pc:docMk/>
            <pc:sldMk cId="2093172432" sldId="1181"/>
            <ac:spMk id="6" creationId="{CFF0CFED-942D-4057-90B9-423C5B83DC71}"/>
          </ac:spMkLst>
        </pc:spChg>
        <pc:spChg chg="add mod">
          <ac:chgData name="Summer Jung" userId="f55f4652-1e45-4b38-b176-15d95abb47eb" providerId="ADAL" clId="{5CF59126-BCFC-4B51-ADDA-EE01984AF704}" dt="2019-12-30T06:06:53.505" v="6773" actId="14100"/>
          <ac:spMkLst>
            <pc:docMk/>
            <pc:sldMk cId="2093172432" sldId="1181"/>
            <ac:spMk id="7" creationId="{81779A47-0E1B-46B2-9EC0-557678211E72}"/>
          </ac:spMkLst>
        </pc:spChg>
        <pc:spChg chg="add del">
          <ac:chgData name="Summer Jung" userId="f55f4652-1e45-4b38-b176-15d95abb47eb" providerId="ADAL" clId="{5CF59126-BCFC-4B51-ADDA-EE01984AF704}" dt="2019-12-30T05:43:27.493" v="6652" actId="478"/>
          <ac:spMkLst>
            <pc:docMk/>
            <pc:sldMk cId="2093172432" sldId="1181"/>
            <ac:spMk id="8" creationId="{86CE2CFE-8059-4661-83D8-B9C5C21949E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0" creationId="{DFD80B87-5A42-4DB0-86B8-281EADCC18C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1" creationId="{7DC9236F-3E99-4DBC-9E3E-847F7594B38B}"/>
          </ac:spMkLst>
        </pc:spChg>
        <pc:spChg chg="add del mod">
          <ac:chgData name="Summer Jung" userId="f55f4652-1e45-4b38-b176-15d95abb47eb" providerId="ADAL" clId="{5CF59126-BCFC-4B51-ADDA-EE01984AF704}" dt="2019-12-30T06:13:37.653" v="6993" actId="478"/>
          <ac:spMkLst>
            <pc:docMk/>
            <pc:sldMk cId="2093172432" sldId="1181"/>
            <ac:spMk id="12" creationId="{78D1DEF3-2855-417E-B6E1-B75A0D80E738}"/>
          </ac:spMkLst>
        </pc:spChg>
        <pc:spChg chg="add del mod">
          <ac:chgData name="Summer Jung" userId="f55f4652-1e45-4b38-b176-15d95abb47eb" providerId="ADAL" clId="{5CF59126-BCFC-4B51-ADDA-EE01984AF704}" dt="2019-12-30T06:12:26.930" v="6972" actId="478"/>
          <ac:spMkLst>
            <pc:docMk/>
            <pc:sldMk cId="2093172432" sldId="1181"/>
            <ac:spMk id="14" creationId="{571DB202-5957-48C8-BFEA-2A7F90CC1161}"/>
          </ac:spMkLst>
        </pc:spChg>
        <pc:spChg chg="add mod">
          <ac:chgData name="Summer Jung" userId="f55f4652-1e45-4b38-b176-15d95abb47eb" providerId="ADAL" clId="{5CF59126-BCFC-4B51-ADDA-EE01984AF704}" dt="2019-12-30T06:13:57.930" v="7034" actId="14100"/>
          <ac:spMkLst>
            <pc:docMk/>
            <pc:sldMk cId="2093172432" sldId="1181"/>
            <ac:spMk id="15" creationId="{0EE5D8A8-E8C0-4048-A283-1CC67A2092FB}"/>
          </ac:spMkLst>
        </pc:spChg>
        <pc:picChg chg="add del">
          <ac:chgData name="Summer Jung" userId="f55f4652-1e45-4b38-b176-15d95abb47eb" providerId="ADAL" clId="{5CF59126-BCFC-4B51-ADDA-EE01984AF704}" dt="2019-12-30T05:44:17.329" v="6671" actId="478"/>
          <ac:picMkLst>
            <pc:docMk/>
            <pc:sldMk cId="2093172432" sldId="1181"/>
            <ac:picMk id="3" creationId="{1DAE9300-180C-46E5-87C9-5902BC928304}"/>
          </ac:picMkLst>
        </pc:picChg>
        <pc:picChg chg="add mod ord">
          <ac:chgData name="Summer Jung" userId="f55f4652-1e45-4b38-b176-15d95abb47eb" providerId="ADAL" clId="{5CF59126-BCFC-4B51-ADDA-EE01984AF704}" dt="2019-12-30T06:05:47.065" v="6765" actId="554"/>
          <ac:picMkLst>
            <pc:docMk/>
            <pc:sldMk cId="2093172432" sldId="1181"/>
            <ac:picMk id="9" creationId="{BDB2A30F-3639-458A-8A8C-3E5967B2A20D}"/>
          </ac:picMkLst>
        </pc:picChg>
        <pc:picChg chg="add mod">
          <ac:chgData name="Summer Jung" userId="f55f4652-1e45-4b38-b176-15d95abb47eb" providerId="ADAL" clId="{5CF59126-BCFC-4B51-ADDA-EE01984AF704}" dt="2019-12-30T06:14:03.178" v="7035" actId="14100"/>
          <ac:picMkLst>
            <pc:docMk/>
            <pc:sldMk cId="2093172432" sldId="1181"/>
            <ac:picMk id="13" creationId="{8670450F-B756-415C-9FDC-A243B74743A3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19-12-30T05:42:56.256" v="6648" actId="2085"/>
        <pc:sldMkLst>
          <pc:docMk/>
          <pc:sldMk cId="2120384239" sldId="1183"/>
        </pc:sldMkLst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0" creationId="{6265EFAA-7659-4D2A-8C29-0BE92BEE647D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1" creationId="{E96FA88A-B9BD-4C3F-8E72-1638F658AF04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2" creationId="{06C96A43-8F1E-4A1D-BB95-E36B935D758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3" creationId="{9E817238-0166-4127-9DDE-061AAB399A95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4" creationId="{9CFBD9DA-0C32-4F8E-BCFD-EB48673C3075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5" creationId="{9712BC18-9CE8-435F-A8BD-891DD6361007}"/>
          </ac:spMkLst>
        </pc:spChg>
        <pc:spChg chg="add del">
          <ac:chgData name="Summer Jung" userId="f55f4652-1e45-4b38-b176-15d95abb47eb" providerId="ADAL" clId="{5CF59126-BCFC-4B51-ADDA-EE01984AF704}" dt="2019-12-26T01:12:35.698" v="5557" actId="478"/>
          <ac:spMkLst>
            <pc:docMk/>
            <pc:sldMk cId="2120384239" sldId="1183"/>
            <ac:spMk id="16" creationId="{7B4131F7-6FEF-45D8-BB39-8E96109110D6}"/>
          </ac:spMkLst>
        </pc:spChg>
        <pc:spChg chg="mod">
          <ac:chgData name="Summer Jung" userId="f55f4652-1e45-4b38-b176-15d95abb47eb" providerId="ADAL" clId="{5CF59126-BCFC-4B51-ADDA-EE01984AF704}" dt="2019-12-24T04:50:33.172" v="2914" actId="20577"/>
          <ac:spMkLst>
            <pc:docMk/>
            <pc:sldMk cId="2120384239" sldId="1183"/>
            <ac:spMk id="17" creationId="{4A6DD991-A792-482E-8C12-911ABA5DE1D0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8" creationId="{04581321-ED2C-47B6-AE33-40AED595F16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9" creationId="{8C02147C-3841-4473-AB0B-3CA20B4664D6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19-12-30T05:43:16.662" v="6651" actId="208"/>
        <pc:sldMkLst>
          <pc:docMk/>
          <pc:sldMk cId="2134956282" sldId="1184"/>
        </pc:sldMkLst>
        <pc:spChg chg="mod">
          <ac:chgData name="Summer Jung" userId="f55f4652-1e45-4b38-b176-15d95abb47eb" providerId="ADAL" clId="{5CF59126-BCFC-4B51-ADDA-EE01984AF704}" dt="2019-12-30T05:43:16.662" v="6651" actId="208"/>
          <ac:spMkLst>
            <pc:docMk/>
            <pc:sldMk cId="2134956282" sldId="1184"/>
            <ac:spMk id="7" creationId="{19D155B3-2E36-4E44-BAB3-0FDACCD6074A}"/>
          </ac:spMkLst>
        </pc:spChg>
        <pc:spChg chg="mod">
          <ac:chgData name="Summer Jung" userId="f55f4652-1e45-4b38-b176-15d95abb47eb" providerId="ADAL" clId="{5CF59126-BCFC-4B51-ADDA-EE01984AF704}" dt="2019-12-30T05:41:38.293" v="6643" actId="2085"/>
          <ac:spMkLst>
            <pc:docMk/>
            <pc:sldMk cId="2134956282" sldId="1184"/>
            <ac:spMk id="8" creationId="{326B3372-8B1F-4D83-8635-DB79D91FAE68}"/>
          </ac:spMkLst>
        </pc:spChg>
        <pc:spChg chg="mod">
          <ac:chgData name="Summer Jung" userId="f55f4652-1e45-4b38-b176-15d95abb47eb" providerId="ADAL" clId="{5CF59126-BCFC-4B51-ADDA-EE01984AF704}" dt="2019-12-24T04:50:58.852" v="2931" actId="14100"/>
          <ac:spMkLst>
            <pc:docMk/>
            <pc:sldMk cId="2134956282" sldId="1184"/>
            <ac:spMk id="10" creationId="{3E636D90-3AD1-4FD5-BA08-A63777211715}"/>
          </ac:spMkLst>
        </pc:spChg>
        <pc:spChg chg="add del">
          <ac:chgData name="Summer Jung" userId="f55f4652-1e45-4b38-b176-15d95abb47eb" providerId="ADAL" clId="{5CF59126-BCFC-4B51-ADDA-EE01984AF704}" dt="2019-12-26T01:12:45.549" v="5559" actId="478"/>
          <ac:spMkLst>
            <pc:docMk/>
            <pc:sldMk cId="2134956282" sldId="1184"/>
            <ac:spMk id="11" creationId="{893FB9E7-C081-4775-9369-AEAC9C30FD59}"/>
          </ac:spMkLst>
        </pc:spChg>
      </pc:sldChg>
      <pc:sldChg chg="addSp delSp modSp add">
        <pc:chgData name="Summer Jung" userId="f55f4652-1e45-4b38-b176-15d95abb47eb" providerId="ADAL" clId="{5CF59126-BCFC-4B51-ADDA-EE01984AF704}" dt="2020-01-02T01:06:36.103" v="7586" actId="6549"/>
        <pc:sldMkLst>
          <pc:docMk/>
          <pc:sldMk cId="2839939058" sldId="1185"/>
        </pc:sldMkLst>
        <pc:spChg chg="mod">
          <ac:chgData name="Summer Jung" userId="f55f4652-1e45-4b38-b176-15d95abb47eb" providerId="ADAL" clId="{5CF59126-BCFC-4B51-ADDA-EE01984AF704}" dt="2019-12-23T05:59:38.351" v="716"/>
          <ac:spMkLst>
            <pc:docMk/>
            <pc:sldMk cId="2839939058" sldId="1185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4" creationId="{1630D641-36EB-4502-9FCB-3D1872A9FD4E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5" creationId="{550F9DC8-B237-4237-BB9F-41FE4FE4C067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6" creationId="{369097E3-73EA-4478-9310-9C4A812122C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7" creationId="{EBB59911-29C8-47A8-BB50-49258F539D13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8" creationId="{AC7A52DD-D73F-4C16-9947-C75C5358C246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9" creationId="{881D93DC-7C72-4012-8F36-9435419D909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10" creationId="{A818ADA0-B6C3-4DA2-8F6A-0FFD0DF6A2D7}"/>
          </ac:spMkLst>
        </pc:spChg>
        <pc:spChg chg="add mod">
          <ac:chgData name="Summer Jung" userId="f55f4652-1e45-4b38-b176-15d95abb47eb" providerId="ADAL" clId="{5CF59126-BCFC-4B51-ADDA-EE01984AF704}" dt="2020-01-02T01:05:41.852" v="7462"/>
          <ac:spMkLst>
            <pc:docMk/>
            <pc:sldMk cId="2839939058" sldId="1185"/>
            <ac:spMk id="13" creationId="{5B38642A-8664-4D8E-B7E1-9E2929003E93}"/>
          </ac:spMkLst>
        </pc:spChg>
        <pc:spChg chg="add mod">
          <ac:chgData name="Summer Jung" userId="f55f4652-1e45-4b38-b176-15d95abb47eb" providerId="ADAL" clId="{5CF59126-BCFC-4B51-ADDA-EE01984AF704}" dt="2019-12-24T07:19:31.447" v="4747" actId="1035"/>
          <ac:spMkLst>
            <pc:docMk/>
            <pc:sldMk cId="2839939058" sldId="1185"/>
            <ac:spMk id="14" creationId="{F58B8212-7F51-4008-8009-625AAE287AA4}"/>
          </ac:spMkLst>
        </pc:spChg>
        <pc:spChg chg="add mod">
          <ac:chgData name="Summer Jung" userId="f55f4652-1e45-4b38-b176-15d95abb47eb" providerId="ADAL" clId="{5CF59126-BCFC-4B51-ADDA-EE01984AF704}" dt="2020-01-02T01:05:20.581" v="7441"/>
          <ac:spMkLst>
            <pc:docMk/>
            <pc:sldMk cId="2839939058" sldId="1185"/>
            <ac:spMk id="15" creationId="{B0793590-D976-46C1-BA96-19324C1B0D49}"/>
          </ac:spMkLst>
        </pc:spChg>
        <pc:spChg chg="add del mod">
          <ac:chgData name="Summer Jung" userId="f55f4652-1e45-4b38-b176-15d95abb47eb" providerId="ADAL" clId="{5CF59126-BCFC-4B51-ADDA-EE01984AF704}" dt="2019-12-24T07:16:56.370" v="4529" actId="478"/>
          <ac:spMkLst>
            <pc:docMk/>
            <pc:sldMk cId="2839939058" sldId="1185"/>
            <ac:spMk id="16" creationId="{31C46216-90AB-4FDD-B88A-0AF5F22B907F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7" creationId="{07625804-C7D0-40FE-A4DB-AB199358B288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8" creationId="{9587DFF9-251B-47E5-9262-40B73B6C48E5}"/>
          </ac:spMkLst>
        </pc:spChg>
        <pc:spChg chg="add mod">
          <ac:chgData name="Summer Jung" userId="f55f4652-1e45-4b38-b176-15d95abb47eb" providerId="ADAL" clId="{5CF59126-BCFC-4B51-ADDA-EE01984AF704}" dt="2020-01-02T01:06:36.103" v="7586" actId="6549"/>
          <ac:spMkLst>
            <pc:docMk/>
            <pc:sldMk cId="2839939058" sldId="1185"/>
            <ac:spMk id="19" creationId="{049CEC01-8585-4A4B-83C6-753F59F4E344}"/>
          </ac:spMkLst>
        </pc:spChg>
        <pc:spChg chg="add del">
          <ac:chgData name="Summer Jung" userId="f55f4652-1e45-4b38-b176-15d95abb47eb" providerId="ADAL" clId="{5CF59126-BCFC-4B51-ADDA-EE01984AF704}" dt="2019-12-24T07:11:23.614" v="4460" actId="478"/>
          <ac:spMkLst>
            <pc:docMk/>
            <pc:sldMk cId="2839939058" sldId="1185"/>
            <ac:spMk id="24" creationId="{E40912A0-5072-4BEC-9793-E8388D0CA9FE}"/>
          </ac:spMkLst>
        </pc:spChg>
        <pc:spChg chg="add mod">
          <ac:chgData name="Summer Jung" userId="f55f4652-1e45-4b38-b176-15d95abb47eb" providerId="ADAL" clId="{5CF59126-BCFC-4B51-ADDA-EE01984AF704}" dt="2019-12-24T07:18:51.999" v="4711" actId="1038"/>
          <ac:spMkLst>
            <pc:docMk/>
            <pc:sldMk cId="2839939058" sldId="1185"/>
            <ac:spMk id="25" creationId="{72E3AA91-DE9D-433A-80F6-3E79781D14FF}"/>
          </ac:spMkLst>
        </pc:sp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3" creationId="{5A080AB2-07E7-4E04-95E4-7CFF1DA379F4}"/>
          </ac:picMkLst>
        </pc:picChg>
        <pc:picChg chg="add mod ord">
          <ac:chgData name="Summer Jung" userId="f55f4652-1e45-4b38-b176-15d95abb47eb" providerId="ADAL" clId="{5CF59126-BCFC-4B51-ADDA-EE01984AF704}" dt="2019-12-24T07:18:45.904" v="4678" actId="12788"/>
          <ac:picMkLst>
            <pc:docMk/>
            <pc:sldMk cId="2839939058" sldId="1185"/>
            <ac:picMk id="3" creationId="{F5312141-02BB-44DC-A957-CAD06AA04801}"/>
          </ac:picMkLst>
        </pc:pic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11" creationId="{D5236FF2-620E-4C80-A59D-424A4F1EFFC9}"/>
          </ac:picMkLst>
        </pc:picChg>
        <pc:picChg chg="add del mod">
          <ac:chgData name="Summer Jung" userId="f55f4652-1e45-4b38-b176-15d95abb47eb" providerId="ADAL" clId="{5CF59126-BCFC-4B51-ADDA-EE01984AF704}" dt="2019-12-24T07:13:53.139" v="4467" actId="478"/>
          <ac:picMkLst>
            <pc:docMk/>
            <pc:sldMk cId="2839939058" sldId="1185"/>
            <ac:picMk id="12" creationId="{2CECA786-631F-484E-86AF-B08DA0B07C7B}"/>
          </ac:picMkLst>
        </pc:picChg>
        <pc:cxnChg chg="add del mod">
          <ac:chgData name="Summer Jung" userId="f55f4652-1e45-4b38-b176-15d95abb47eb" providerId="ADAL" clId="{5CF59126-BCFC-4B51-ADDA-EE01984AF704}" dt="2019-12-24T07:18:26.768" v="4662" actId="478"/>
          <ac:cxnSpMkLst>
            <pc:docMk/>
            <pc:sldMk cId="2839939058" sldId="1185"/>
            <ac:cxnSpMk id="6" creationId="{FC78757D-E2E5-40DC-857F-0BE9BC310203}"/>
          </ac:cxnSpMkLst>
        </pc:cxnChg>
        <pc:cxnChg chg="add mod">
          <ac:chgData name="Summer Jung" userId="f55f4652-1e45-4b38-b176-15d95abb47eb" providerId="ADAL" clId="{5CF59126-BCFC-4B51-ADDA-EE01984AF704}" dt="2019-12-24T07:19:39.428" v="4748" actId="11529"/>
          <ac:cxnSpMkLst>
            <pc:docMk/>
            <pc:sldMk cId="2839939058" sldId="1185"/>
            <ac:cxnSpMk id="9" creationId="{E1972989-EA12-4D1B-9F9E-E740EC0F2F5E}"/>
          </ac:cxnSpMkLst>
        </pc:cxnChg>
        <pc:cxnChg chg="add del mod">
          <ac:chgData name="Summer Jung" userId="f55f4652-1e45-4b38-b176-15d95abb47eb" providerId="ADAL" clId="{5CF59126-BCFC-4B51-ADDA-EE01984AF704}" dt="2019-12-24T07:18:04.803" v="4660" actId="478"/>
          <ac:cxnSpMkLst>
            <pc:docMk/>
            <pc:sldMk cId="2839939058" sldId="1185"/>
            <ac:cxnSpMk id="20" creationId="{3F3FA285-0F49-461B-A5CA-A776C0CA4AE9}"/>
          </ac:cxnSpMkLst>
        </pc:cxnChg>
        <pc:cxnChg chg="add mod">
          <ac:chgData name="Summer Jung" userId="f55f4652-1e45-4b38-b176-15d95abb47eb" providerId="ADAL" clId="{5CF59126-BCFC-4B51-ADDA-EE01984AF704}" dt="2019-12-24T07:19:23.472" v="4743" actId="14100"/>
          <ac:cxnSpMkLst>
            <pc:docMk/>
            <pc:sldMk cId="2839939058" sldId="1185"/>
            <ac:cxnSpMk id="21" creationId="{4D84CDBE-D316-417C-BDC0-D47196855B28}"/>
          </ac:cxnSpMkLst>
        </pc:cxnChg>
        <pc:cxnChg chg="add del mod">
          <ac:chgData name="Summer Jung" userId="f55f4652-1e45-4b38-b176-15d95abb47eb" providerId="ADAL" clId="{5CF59126-BCFC-4B51-ADDA-EE01984AF704}" dt="2019-12-24T07:19:47.623" v="4750" actId="478"/>
          <ac:cxnSpMkLst>
            <pc:docMk/>
            <pc:sldMk cId="2839939058" sldId="1185"/>
            <ac:cxnSpMk id="22" creationId="{D5A4F3A2-AE00-48B6-B96E-7C70C051AB7A}"/>
          </ac:cxnSpMkLst>
        </pc:cxnChg>
        <pc:cxnChg chg="add del mod">
          <ac:chgData name="Summer Jung" userId="f55f4652-1e45-4b38-b176-15d95abb47eb" providerId="ADAL" clId="{5CF59126-BCFC-4B51-ADDA-EE01984AF704}" dt="2019-12-24T07:20:28.992" v="4755" actId="478"/>
          <ac:cxnSpMkLst>
            <pc:docMk/>
            <pc:sldMk cId="2839939058" sldId="1185"/>
            <ac:cxnSpMk id="23" creationId="{F5C9466B-3403-4655-B035-DCB5B528D533}"/>
          </ac:cxnSpMkLst>
        </pc:cxnChg>
        <pc:cxnChg chg="add del mod">
          <ac:chgData name="Summer Jung" userId="f55f4652-1e45-4b38-b176-15d95abb47eb" providerId="ADAL" clId="{5CF59126-BCFC-4B51-ADDA-EE01984AF704}" dt="2019-12-24T07:20:07.701" v="4752" actId="478"/>
          <ac:cxnSpMkLst>
            <pc:docMk/>
            <pc:sldMk cId="2839939058" sldId="1185"/>
            <ac:cxnSpMk id="26" creationId="{267284EE-A5E4-4E52-AE06-49C7282A4AE1}"/>
          </ac:cxnSpMkLst>
        </pc:cxnChg>
        <pc:cxnChg chg="add mod">
          <ac:chgData name="Summer Jung" userId="f55f4652-1e45-4b38-b176-15d95abb47eb" providerId="ADAL" clId="{5CF59126-BCFC-4B51-ADDA-EE01984AF704}" dt="2020-01-02T01:05:06.524" v="7423" actId="20577"/>
          <ac:cxnSpMkLst>
            <pc:docMk/>
            <pc:sldMk cId="2839939058" sldId="1185"/>
            <ac:cxnSpMk id="28" creationId="{7BFEDEF2-1FB9-45D1-84AF-FC4D9369BB2C}"/>
          </ac:cxnSpMkLst>
        </pc:cxnChg>
        <pc:cxnChg chg="add mod">
          <ac:chgData name="Summer Jung" userId="f55f4652-1e45-4b38-b176-15d95abb47eb" providerId="ADAL" clId="{5CF59126-BCFC-4B51-ADDA-EE01984AF704}" dt="2019-12-24T07:20:47.907" v="4757" actId="11529"/>
          <ac:cxnSpMkLst>
            <pc:docMk/>
            <pc:sldMk cId="2839939058" sldId="1185"/>
            <ac:cxnSpMk id="30" creationId="{99ED68A6-14DD-4E34-8CDD-62A5F966AC4A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2:27.285" v="7375" actId="20577"/>
        <pc:sldMkLst>
          <pc:docMk/>
          <pc:sldMk cId="304589458" sldId="1186"/>
        </pc:sldMkLst>
        <pc:spChg chg="del mod">
          <ac:chgData name="Summer Jung" userId="f55f4652-1e45-4b38-b176-15d95abb47eb" providerId="ADAL" clId="{5CF59126-BCFC-4B51-ADDA-EE01984AF704}" dt="2019-12-23T07:00:25.892" v="1595" actId="478"/>
          <ac:spMkLst>
            <pc:docMk/>
            <pc:sldMk cId="304589458" sldId="1186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27.553" v="1596" actId="478"/>
          <ac:spMkLst>
            <pc:docMk/>
            <pc:sldMk cId="304589458" sldId="1186"/>
            <ac:spMk id="4" creationId="{27529F4A-4135-40A8-A02A-4DF173BC1874}"/>
          </ac:spMkLst>
        </pc:spChg>
        <pc:spChg chg="mod">
          <ac:chgData name="Summer Jung" userId="f55f4652-1e45-4b38-b176-15d95abb47eb" providerId="ADAL" clId="{5CF59126-BCFC-4B51-ADDA-EE01984AF704}" dt="2019-12-23T07:30:54.228" v="2026" actId="208"/>
          <ac:spMkLst>
            <pc:docMk/>
            <pc:sldMk cId="304589458" sldId="1186"/>
            <ac:spMk id="9" creationId="{4AAF2F17-FB6F-424D-84F4-B2995F328AEF}"/>
          </ac:spMkLst>
        </pc:spChg>
        <pc:spChg chg="del mod">
          <ac:chgData name="Summer Jung" userId="f55f4652-1e45-4b38-b176-15d95abb47eb" providerId="ADAL" clId="{5CF59126-BCFC-4B51-ADDA-EE01984AF704}" dt="2019-12-23T07:30:21.569" v="2020" actId="478"/>
          <ac:spMkLst>
            <pc:docMk/>
            <pc:sldMk cId="304589458" sldId="1186"/>
            <ac:spMk id="10" creationId="{75D22E33-10A5-4A40-80CA-EF3858E96A6B}"/>
          </ac:spMkLst>
        </pc:spChg>
        <pc:spChg chg="del mod">
          <ac:chgData name="Summer Jung" userId="f55f4652-1e45-4b38-b176-15d95abb47eb" providerId="ADAL" clId="{5CF59126-BCFC-4B51-ADDA-EE01984AF704}" dt="2019-12-23T07:30:20.885" v="2019" actId="478"/>
          <ac:spMkLst>
            <pc:docMk/>
            <pc:sldMk cId="304589458" sldId="1186"/>
            <ac:spMk id="11" creationId="{0FDF626E-A6A4-4A54-A5C2-9707C3C391E0}"/>
          </ac:spMkLst>
        </pc:spChg>
        <pc:spChg chg="add">
          <ac:chgData name="Summer Jung" userId="f55f4652-1e45-4b38-b176-15d95abb47eb" providerId="ADAL" clId="{5CF59126-BCFC-4B51-ADDA-EE01984AF704}" dt="2019-12-23T07:00:28.116" v="1597"/>
          <ac:spMkLst>
            <pc:docMk/>
            <pc:sldMk cId="304589458" sldId="1186"/>
            <ac:spMk id="12" creationId="{701C7C91-9138-4FFE-8B89-D4147EBDCB90}"/>
          </ac:spMkLst>
        </pc:spChg>
        <pc:spChg chg="del">
          <ac:chgData name="Summer Jung" userId="f55f4652-1e45-4b38-b176-15d95abb47eb" providerId="ADAL" clId="{5CF59126-BCFC-4B51-ADDA-EE01984AF704}" dt="2019-12-23T07:28:19.831" v="1925" actId="478"/>
          <ac:spMkLst>
            <pc:docMk/>
            <pc:sldMk cId="304589458" sldId="1186"/>
            <ac:spMk id="13" creationId="{CE8D5608-99B1-46A0-A5A0-334F32A95359}"/>
          </ac:spMkLst>
        </pc:spChg>
        <pc:spChg chg="add mod">
          <ac:chgData name="Summer Jung" userId="f55f4652-1e45-4b38-b176-15d95abb47eb" providerId="ADAL" clId="{5CF59126-BCFC-4B51-ADDA-EE01984AF704}" dt="2020-01-02T01:02:27.285" v="7375" actId="20577"/>
          <ac:spMkLst>
            <pc:docMk/>
            <pc:sldMk cId="304589458" sldId="1186"/>
            <ac:spMk id="14" creationId="{227918D9-B209-4FB7-B68B-317101988AF0}"/>
          </ac:spMkLst>
        </pc:spChg>
        <pc:picChg chg="add mod ord">
          <ac:chgData name="Summer Jung" userId="f55f4652-1e45-4b38-b176-15d95abb47eb" providerId="ADAL" clId="{5CF59126-BCFC-4B51-ADDA-EE01984AF704}" dt="2019-12-23T07:28:39.729" v="1987" actId="14100"/>
          <ac:picMkLst>
            <pc:docMk/>
            <pc:sldMk cId="304589458" sldId="1186"/>
            <ac:picMk id="5" creationId="{58213971-4B5F-4010-BC29-3D05F6912D2C}"/>
          </ac:picMkLst>
        </pc:picChg>
        <pc:picChg chg="mod modCrop">
          <ac:chgData name="Summer Jung" userId="f55f4652-1e45-4b38-b176-15d95abb47eb" providerId="ADAL" clId="{5CF59126-BCFC-4B51-ADDA-EE01984AF704}" dt="2019-12-23T07:29:34.869" v="1996" actId="732"/>
          <ac:picMkLst>
            <pc:docMk/>
            <pc:sldMk cId="304589458" sldId="1186"/>
            <ac:picMk id="8" creationId="{7D8FC043-049A-41BB-93D6-6031A7DE0CF8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3:21.128" v="7396" actId="1036"/>
        <pc:sldMkLst>
          <pc:docMk/>
          <pc:sldMk cId="1730149315" sldId="1187"/>
        </pc:sldMkLst>
        <pc:spChg chg="del mod">
          <ac:chgData name="Summer Jung" userId="f55f4652-1e45-4b38-b176-15d95abb47eb" providerId="ADAL" clId="{5CF59126-BCFC-4B51-ADDA-EE01984AF704}" dt="2019-12-23T07:00:34.078" v="1598" actId="478"/>
          <ac:spMkLst>
            <pc:docMk/>
            <pc:sldMk cId="1730149315" sldId="1187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37.713" v="1599" actId="478"/>
          <ac:spMkLst>
            <pc:docMk/>
            <pc:sldMk cId="1730149315" sldId="1187"/>
            <ac:spMk id="4" creationId="{16143049-E307-4129-8146-531DFF52F17D}"/>
          </ac:spMkLst>
        </pc:spChg>
        <pc:spChg chg="mod">
          <ac:chgData name="Summer Jung" userId="f55f4652-1e45-4b38-b176-15d95abb47eb" providerId="ADAL" clId="{5CF59126-BCFC-4B51-ADDA-EE01984AF704}" dt="2019-12-23T07:31:12.276" v="2029" actId="208"/>
          <ac:spMkLst>
            <pc:docMk/>
            <pc:sldMk cId="1730149315" sldId="1187"/>
            <ac:spMk id="9" creationId="{A2C0603D-05CA-49E9-BBA6-F8C911AA69A7}"/>
          </ac:spMkLst>
        </pc:spChg>
        <pc:spChg chg="del mod">
          <ac:chgData name="Summer Jung" userId="f55f4652-1e45-4b38-b176-15d95abb47eb" providerId="ADAL" clId="{5CF59126-BCFC-4B51-ADDA-EE01984AF704}" dt="2019-12-23T07:33:30.382" v="2139" actId="478"/>
          <ac:spMkLst>
            <pc:docMk/>
            <pc:sldMk cId="1730149315" sldId="1187"/>
            <ac:spMk id="12" creationId="{4211BFF4-C5BA-4B0C-AA96-541D15F16584}"/>
          </ac:spMkLst>
        </pc:spChg>
        <pc:spChg chg="del mod">
          <ac:chgData name="Summer Jung" userId="f55f4652-1e45-4b38-b176-15d95abb47eb" providerId="ADAL" clId="{5CF59126-BCFC-4B51-ADDA-EE01984AF704}" dt="2019-12-24T05:57:40.444" v="3365" actId="478"/>
          <ac:spMkLst>
            <pc:docMk/>
            <pc:sldMk cId="1730149315" sldId="1187"/>
            <ac:spMk id="13" creationId="{39E9BD77-16E2-4929-9DC9-BA9087D2F7E7}"/>
          </ac:spMkLst>
        </pc:spChg>
        <pc:spChg chg="add mod">
          <ac:chgData name="Summer Jung" userId="f55f4652-1e45-4b38-b176-15d95abb47eb" providerId="ADAL" clId="{5CF59126-BCFC-4B51-ADDA-EE01984AF704}" dt="2019-12-23T07:31:05.213" v="2027" actId="208"/>
          <ac:spMkLst>
            <pc:docMk/>
            <pc:sldMk cId="1730149315" sldId="1187"/>
            <ac:spMk id="30" creationId="{78876AF7-00AF-4661-B779-B99CD4D19125}"/>
          </ac:spMkLst>
        </pc:spChg>
        <pc:spChg chg="add mod">
          <ac:chgData name="Summer Jung" userId="f55f4652-1e45-4b38-b176-15d95abb47eb" providerId="ADAL" clId="{5CF59126-BCFC-4B51-ADDA-EE01984AF704}" dt="2020-01-02T01:03:21.128" v="7396" actId="1036"/>
          <ac:spMkLst>
            <pc:docMk/>
            <pc:sldMk cId="1730149315" sldId="1187"/>
            <ac:spMk id="32" creationId="{DA53B5A3-D0E6-4259-945E-C73E89AE3B13}"/>
          </ac:spMkLst>
        </pc:spChg>
        <pc:spChg chg="add del mod">
          <ac:chgData name="Summer Jung" userId="f55f4652-1e45-4b38-b176-15d95abb47eb" providerId="ADAL" clId="{5CF59126-BCFC-4B51-ADDA-EE01984AF704}" dt="2019-12-23T07:32:12.104" v="2101" actId="478"/>
          <ac:spMkLst>
            <pc:docMk/>
            <pc:sldMk cId="1730149315" sldId="1187"/>
            <ac:spMk id="32" creationId="{F4D4EEC0-54F9-481B-A02D-5326FD3D2F2D}"/>
          </ac:spMkLst>
        </pc:spChg>
        <pc:spChg chg="add mod">
          <ac:chgData name="Summer Jung" userId="f55f4652-1e45-4b38-b176-15d95abb47eb" providerId="ADAL" clId="{5CF59126-BCFC-4B51-ADDA-EE01984AF704}" dt="2019-12-23T07:00:59.604" v="1642" actId="255"/>
          <ac:spMkLst>
            <pc:docMk/>
            <pc:sldMk cId="1730149315" sldId="1187"/>
            <ac:spMk id="35" creationId="{284AD770-D84E-471C-8D40-6DBF6AE4A804}"/>
          </ac:spMkLst>
        </pc:spChg>
        <pc:spChg chg="del mod">
          <ac:chgData name="Summer Jung" userId="f55f4652-1e45-4b38-b176-15d95abb47eb" providerId="ADAL" clId="{5CF59126-BCFC-4B51-ADDA-EE01984AF704}" dt="2019-12-24T05:57:56.784" v="3369" actId="478"/>
          <ac:spMkLst>
            <pc:docMk/>
            <pc:sldMk cId="1730149315" sldId="1187"/>
            <ac:spMk id="36" creationId="{593B765F-B565-40FE-AD36-CB2DDB81339C}"/>
          </ac:spMkLst>
        </pc:spChg>
        <pc:spChg chg="add mod">
          <ac:chgData name="Summer Jung" userId="f55f4652-1e45-4b38-b176-15d95abb47eb" providerId="ADAL" clId="{5CF59126-BCFC-4B51-ADDA-EE01984AF704}" dt="2019-12-23T07:33:23.031" v="2138" actId="14100"/>
          <ac:spMkLst>
            <pc:docMk/>
            <pc:sldMk cId="1730149315" sldId="1187"/>
            <ac:spMk id="38" creationId="{40E74F7A-B80D-48FC-9685-B2D9997528FA}"/>
          </ac:spMkLst>
        </pc:spChg>
        <pc:spChg chg="add mod">
          <ac:chgData name="Summer Jung" userId="f55f4652-1e45-4b38-b176-15d95abb47eb" providerId="ADAL" clId="{5CF59126-BCFC-4B51-ADDA-EE01984AF704}" dt="2019-12-24T05:58:42.797" v="3431" actId="14100"/>
          <ac:spMkLst>
            <pc:docMk/>
            <pc:sldMk cId="1730149315" sldId="1187"/>
            <ac:spMk id="39" creationId="{38AC27CE-DECF-4E84-AFAF-41CB1763416A}"/>
          </ac:spMkLst>
        </pc:spChg>
        <pc:picChg chg="mod">
          <ac:chgData name="Summer Jung" userId="f55f4652-1e45-4b38-b176-15d95abb47eb" providerId="ADAL" clId="{5CF59126-BCFC-4B51-ADDA-EE01984AF704}" dt="2019-12-24T05:58:04.849" v="3373" actId="1076"/>
          <ac:picMkLst>
            <pc:docMk/>
            <pc:sldMk cId="1730149315" sldId="1187"/>
            <ac:picMk id="8" creationId="{489528C6-5F6C-4EA4-A63D-D1ADB83CB77B}"/>
          </ac:picMkLst>
        </pc:picChg>
        <pc:cxnChg chg="add mod">
          <ac:chgData name="Summer Jung" userId="f55f4652-1e45-4b38-b176-15d95abb47eb" providerId="ADAL" clId="{5CF59126-BCFC-4B51-ADDA-EE01984AF704}" dt="2020-01-02T01:03:15.220" v="7390" actId="1036"/>
          <ac:cxnSpMkLst>
            <pc:docMk/>
            <pc:sldMk cId="1730149315" sldId="1187"/>
            <ac:cxnSpMk id="3" creationId="{BD361761-6AA7-4CB8-A5B7-A48F0ECA6246}"/>
          </ac:cxnSpMkLst>
        </pc:cxnChg>
        <pc:cxnChg chg="add mod">
          <ac:chgData name="Summer Jung" userId="f55f4652-1e45-4b38-b176-15d95abb47eb" providerId="ADAL" clId="{5CF59126-BCFC-4B51-ADDA-EE01984AF704}" dt="2019-12-23T07:33:23.031" v="2138" actId="14100"/>
          <ac:cxnSpMkLst>
            <pc:docMk/>
            <pc:sldMk cId="1730149315" sldId="1187"/>
            <ac:cxnSpMk id="37" creationId="{E847D5FB-F29E-48A8-ABC1-DC7E4F8E34B4}"/>
          </ac:cxnSpMkLst>
        </pc:cxnChg>
      </pc:sldChg>
      <pc:sldChg chg="addSp delSp modSp add ord">
        <pc:chgData name="Summer Jung" userId="f55f4652-1e45-4b38-b176-15d95abb47eb" providerId="ADAL" clId="{5CF59126-BCFC-4B51-ADDA-EE01984AF704}" dt="2020-01-02T01:04:08.378" v="7398" actId="14100"/>
        <pc:sldMkLst>
          <pc:docMk/>
          <pc:sldMk cId="4242327315" sldId="1188"/>
        </pc:sldMkLst>
        <pc:spChg chg="del">
          <ac:chgData name="Summer Jung" userId="f55f4652-1e45-4b38-b176-15d95abb47eb" providerId="ADAL" clId="{5CF59126-BCFC-4B51-ADDA-EE01984AF704}" dt="2019-12-24T06:10:24.670" v="3512" actId="478"/>
          <ac:spMkLst>
            <pc:docMk/>
            <pc:sldMk cId="4242327315" sldId="1188"/>
            <ac:spMk id="2" creationId="{550F84FC-DBD8-4472-8E4D-866ABDD6DE79}"/>
          </ac:spMkLst>
        </pc:spChg>
        <pc:spChg chg="add del mod">
          <ac:chgData name="Summer Jung" userId="f55f4652-1e45-4b38-b176-15d95abb47eb" providerId="ADAL" clId="{5CF59126-BCFC-4B51-ADDA-EE01984AF704}" dt="2019-12-24T06:10:26.909" v="3513" actId="478"/>
          <ac:spMkLst>
            <pc:docMk/>
            <pc:sldMk cId="4242327315" sldId="1188"/>
            <ac:spMk id="5" creationId="{A8E69487-DEE0-435C-8523-6450B539F7B8}"/>
          </ac:spMkLst>
        </pc:spChg>
        <pc:spChg chg="del">
          <ac:chgData name="Summer Jung" userId="f55f4652-1e45-4b38-b176-15d95abb47eb" providerId="ADAL" clId="{5CF59126-BCFC-4B51-ADDA-EE01984AF704}" dt="2019-12-24T06:10:38.811" v="3516" actId="478"/>
          <ac:spMkLst>
            <pc:docMk/>
            <pc:sldMk cId="4242327315" sldId="1188"/>
            <ac:spMk id="7" creationId="{995F52F8-EBA6-4E94-BC6E-11E0A9E135CE}"/>
          </ac:spMkLst>
        </pc:spChg>
        <pc:spChg chg="add del">
          <ac:chgData name="Summer Jung" userId="f55f4652-1e45-4b38-b176-15d95abb47eb" providerId="ADAL" clId="{5CF59126-BCFC-4B51-ADDA-EE01984AF704}" dt="2019-12-24T06:09:32.390" v="3509" actId="478"/>
          <ac:spMkLst>
            <pc:docMk/>
            <pc:sldMk cId="4242327315" sldId="1188"/>
            <ac:spMk id="8" creationId="{BF9CA3E1-7BCA-40A2-B9E0-24B6B421A98E}"/>
          </ac:spMkLst>
        </pc:spChg>
        <pc:spChg chg="del">
          <ac:chgData name="Summer Jung" userId="f55f4652-1e45-4b38-b176-15d95abb47eb" providerId="ADAL" clId="{5CF59126-BCFC-4B51-ADDA-EE01984AF704}" dt="2019-12-24T06:11:51.432" v="3592" actId="478"/>
          <ac:spMkLst>
            <pc:docMk/>
            <pc:sldMk cId="4242327315" sldId="1188"/>
            <ac:spMk id="9" creationId="{8D0421E8-873F-4463-B15C-BC2405FDEB8C}"/>
          </ac:spMkLst>
        </pc:spChg>
        <pc:spChg chg="del">
          <ac:chgData name="Summer Jung" userId="f55f4652-1e45-4b38-b176-15d95abb47eb" providerId="ADAL" clId="{5CF59126-BCFC-4B51-ADDA-EE01984AF704}" dt="2019-12-24T06:11:47.852" v="3591" actId="478"/>
          <ac:spMkLst>
            <pc:docMk/>
            <pc:sldMk cId="4242327315" sldId="1188"/>
            <ac:spMk id="10" creationId="{62EAFFE4-F68F-49B1-A5B0-06B053EE704D}"/>
          </ac:spMkLst>
        </pc:spChg>
        <pc:spChg chg="mod">
          <ac:chgData name="Summer Jung" userId="f55f4652-1e45-4b38-b176-15d95abb47eb" providerId="ADAL" clId="{5CF59126-BCFC-4B51-ADDA-EE01984AF704}" dt="2020-01-02T01:04:08.378" v="7398" actId="14100"/>
          <ac:spMkLst>
            <pc:docMk/>
            <pc:sldMk cId="4242327315" sldId="1188"/>
            <ac:spMk id="11" creationId="{4789149B-7C76-4424-BA5D-950982D3EC09}"/>
          </ac:spMkLst>
        </pc:spChg>
        <pc:spChg chg="add mod">
          <ac:chgData name="Summer Jung" userId="f55f4652-1e45-4b38-b176-15d95abb47eb" providerId="ADAL" clId="{5CF59126-BCFC-4B51-ADDA-EE01984AF704}" dt="2019-12-24T06:12:45.043" v="3603" actId="14100"/>
          <ac:spMkLst>
            <pc:docMk/>
            <pc:sldMk cId="4242327315" sldId="1188"/>
            <ac:spMk id="12" creationId="{72155324-6219-4430-8313-40442F8D5B45}"/>
          </ac:spMkLst>
        </pc:spChg>
        <pc:spChg chg="add">
          <ac:chgData name="Summer Jung" userId="f55f4652-1e45-4b38-b176-15d95abb47eb" providerId="ADAL" clId="{5CF59126-BCFC-4B51-ADDA-EE01984AF704}" dt="2019-12-24T06:10:27.114" v="3514"/>
          <ac:spMkLst>
            <pc:docMk/>
            <pc:sldMk cId="4242327315" sldId="1188"/>
            <ac:spMk id="13" creationId="{811DF48A-B23E-47B8-A048-44ACCBCED94A}"/>
          </ac:spMkLst>
        </pc:spChg>
        <pc:spChg chg="add mod">
          <ac:chgData name="Summer Jung" userId="f55f4652-1e45-4b38-b176-15d95abb47eb" providerId="ADAL" clId="{5CF59126-BCFC-4B51-ADDA-EE01984AF704}" dt="2019-12-24T06:10:48.359" v="3526" actId="14100"/>
          <ac:spMkLst>
            <pc:docMk/>
            <pc:sldMk cId="4242327315" sldId="1188"/>
            <ac:spMk id="14" creationId="{FE2E0C13-75C0-4D15-8B83-2C2BBD7BD43E}"/>
          </ac:spMkLst>
        </pc:spChg>
        <pc:spChg chg="add mod">
          <ac:chgData name="Summer Jung" userId="f55f4652-1e45-4b38-b176-15d95abb47eb" providerId="ADAL" clId="{5CF59126-BCFC-4B51-ADDA-EE01984AF704}" dt="2019-12-24T06:12:28.204" v="3601" actId="1038"/>
          <ac:spMkLst>
            <pc:docMk/>
            <pc:sldMk cId="4242327315" sldId="1188"/>
            <ac:spMk id="15" creationId="{FFB97391-6E18-4431-953A-12C83DB19D59}"/>
          </ac:spMkLst>
        </pc:spChg>
        <pc:spChg chg="add del mod">
          <ac:chgData name="Summer Jung" userId="f55f4652-1e45-4b38-b176-15d95abb47eb" providerId="ADAL" clId="{5CF59126-BCFC-4B51-ADDA-EE01984AF704}" dt="2019-12-24T06:13:58.818" v="3623" actId="478"/>
          <ac:spMkLst>
            <pc:docMk/>
            <pc:sldMk cId="4242327315" sldId="1188"/>
            <ac:spMk id="16" creationId="{6F42663C-4CEF-40C2-8E4A-FF3B2C65AE6A}"/>
          </ac:spMkLst>
        </pc:spChg>
        <pc:spChg chg="add mod">
          <ac:chgData name="Summer Jung" userId="f55f4652-1e45-4b38-b176-15d95abb47eb" providerId="ADAL" clId="{5CF59126-BCFC-4B51-ADDA-EE01984AF704}" dt="2019-12-24T06:17:42.207" v="3727" actId="20577"/>
          <ac:spMkLst>
            <pc:docMk/>
            <pc:sldMk cId="4242327315" sldId="1188"/>
            <ac:spMk id="17" creationId="{E83ECE53-464B-42C3-9F23-AF2A8462440F}"/>
          </ac:spMkLst>
        </pc:spChg>
        <pc:spChg chg="add mod">
          <ac:chgData name="Summer Jung" userId="f55f4652-1e45-4b38-b176-15d95abb47eb" providerId="ADAL" clId="{5CF59126-BCFC-4B51-ADDA-EE01984AF704}" dt="2019-12-24T06:17:45.198" v="3729" actId="20577"/>
          <ac:spMkLst>
            <pc:docMk/>
            <pc:sldMk cId="4242327315" sldId="1188"/>
            <ac:spMk id="18" creationId="{832543BE-E09F-4235-B248-52CB9EC08062}"/>
          </ac:spMkLst>
        </pc:spChg>
        <pc:spChg chg="add mod">
          <ac:chgData name="Summer Jung" userId="f55f4652-1e45-4b38-b176-15d95abb47eb" providerId="ADAL" clId="{5CF59126-BCFC-4B51-ADDA-EE01984AF704}" dt="2019-12-24T06:17:47.723" v="3731" actId="20577"/>
          <ac:spMkLst>
            <pc:docMk/>
            <pc:sldMk cId="4242327315" sldId="1188"/>
            <ac:spMk id="19" creationId="{07E1E977-5141-4298-9BD7-382CAE48D10A}"/>
          </ac:spMkLst>
        </pc:spChg>
        <pc:spChg chg="add mod">
          <ac:chgData name="Summer Jung" userId="f55f4652-1e45-4b38-b176-15d95abb47eb" providerId="ADAL" clId="{5CF59126-BCFC-4B51-ADDA-EE01984AF704}" dt="2019-12-24T06:17:50.194" v="3733" actId="20577"/>
          <ac:spMkLst>
            <pc:docMk/>
            <pc:sldMk cId="4242327315" sldId="1188"/>
            <ac:spMk id="20" creationId="{207FA86F-4FA4-4251-9A47-7B424FF4BDE7}"/>
          </ac:spMkLst>
        </pc:spChg>
        <pc:spChg chg="add mod">
          <ac:chgData name="Summer Jung" userId="f55f4652-1e45-4b38-b176-15d95abb47eb" providerId="ADAL" clId="{5CF59126-BCFC-4B51-ADDA-EE01984AF704}" dt="2019-12-24T06:17:36.066" v="3725" actId="20577"/>
          <ac:spMkLst>
            <pc:docMk/>
            <pc:sldMk cId="4242327315" sldId="1188"/>
            <ac:spMk id="21" creationId="{801F00C6-2602-43CE-94FA-C8E94030E466}"/>
          </ac:spMkLst>
        </pc:spChg>
      </pc:sldChg>
      <pc:sldChg chg="addSp delSp modSp add">
        <pc:chgData name="Summer Jung" userId="f55f4652-1e45-4b38-b176-15d95abb47eb" providerId="ADAL" clId="{5CF59126-BCFC-4B51-ADDA-EE01984AF704}" dt="2020-01-02T00:59:55.548" v="7328" actId="20577"/>
        <pc:sldMkLst>
          <pc:docMk/>
          <pc:sldMk cId="1596526023" sldId="1189"/>
        </pc:sldMkLst>
        <pc:spChg chg="mod">
          <ac:chgData name="Summer Jung" userId="f55f4652-1e45-4b38-b176-15d95abb47eb" providerId="ADAL" clId="{5CF59126-BCFC-4B51-ADDA-EE01984AF704}" dt="2019-12-24T04:41:40.291" v="2652" actId="20577"/>
          <ac:spMkLst>
            <pc:docMk/>
            <pc:sldMk cId="1596526023" sldId="1189"/>
            <ac:spMk id="2" creationId="{00C81737-E5BC-42AE-8AD7-078F84C73D8B}"/>
          </ac:spMkLst>
        </pc:spChg>
        <pc:spChg chg="mod ord">
          <ac:chgData name="Summer Jung" userId="f55f4652-1e45-4b38-b176-15d95abb47eb" providerId="ADAL" clId="{5CF59126-BCFC-4B51-ADDA-EE01984AF704}" dt="2020-01-02T00:59:55.548" v="7328" actId="20577"/>
          <ac:spMkLst>
            <pc:docMk/>
            <pc:sldMk cId="1596526023" sldId="1189"/>
            <ac:spMk id="4" creationId="{BECCD589-73F4-4CCE-BAEC-67007346E8A0}"/>
          </ac:spMkLst>
        </pc:spChg>
        <pc:spChg chg="del">
          <ac:chgData name="Summer Jung" userId="f55f4652-1e45-4b38-b176-15d95abb47eb" providerId="ADAL" clId="{5CF59126-BCFC-4B51-ADDA-EE01984AF704}" dt="2019-12-24T04:39:35.219" v="2524" actId="478"/>
          <ac:spMkLst>
            <pc:docMk/>
            <pc:sldMk cId="1596526023" sldId="1189"/>
            <ac:spMk id="6" creationId="{B1201F9B-047B-479F-AA54-CC82C616A89D}"/>
          </ac:spMkLst>
        </pc:spChg>
        <pc:spChg chg="del">
          <ac:chgData name="Summer Jung" userId="f55f4652-1e45-4b38-b176-15d95abb47eb" providerId="ADAL" clId="{5CF59126-BCFC-4B51-ADDA-EE01984AF704}" dt="2019-12-24T04:39:31.483" v="2521" actId="478"/>
          <ac:spMkLst>
            <pc:docMk/>
            <pc:sldMk cId="1596526023" sldId="1189"/>
            <ac:spMk id="8" creationId="{D3620FB1-5FD9-433C-9BC0-92800B49B5EC}"/>
          </ac:spMkLst>
        </pc:spChg>
        <pc:spChg chg="add mod">
          <ac:chgData name="Summer Jung" userId="f55f4652-1e45-4b38-b176-15d95abb47eb" providerId="ADAL" clId="{5CF59126-BCFC-4B51-ADDA-EE01984AF704}" dt="2019-12-24T04:40:08.652" v="2621" actId="1035"/>
          <ac:spMkLst>
            <pc:docMk/>
            <pc:sldMk cId="1596526023" sldId="1189"/>
            <ac:spMk id="13" creationId="{2CC0420F-B3B4-482B-842C-0B91C300660A}"/>
          </ac:spMkLst>
        </pc:spChg>
        <pc:spChg chg="add mod">
          <ac:chgData name="Summer Jung" userId="f55f4652-1e45-4b38-b176-15d95abb47eb" providerId="ADAL" clId="{5CF59126-BCFC-4B51-ADDA-EE01984AF704}" dt="2019-12-24T04:43:38.215" v="2839" actId="1038"/>
          <ac:spMkLst>
            <pc:docMk/>
            <pc:sldMk cId="1596526023" sldId="1189"/>
            <ac:spMk id="16" creationId="{E52E84C9-4772-40D3-9E14-84B442C99531}"/>
          </ac:spMkLst>
        </pc:spChg>
        <pc:spChg chg="add mod">
          <ac:chgData name="Summer Jung" userId="f55f4652-1e45-4b38-b176-15d95abb47eb" providerId="ADAL" clId="{5CF59126-BCFC-4B51-ADDA-EE01984AF704}" dt="2019-12-24T04:43:28.780" v="2742" actId="1036"/>
          <ac:spMkLst>
            <pc:docMk/>
            <pc:sldMk cId="1596526023" sldId="1189"/>
            <ac:spMk id="17" creationId="{34F1A3AA-7110-4E83-BF3E-A8367E041CD0}"/>
          </ac:spMkLst>
        </pc:spChg>
        <pc:picChg chg="add del mod">
          <ac:chgData name="Summer Jung" userId="f55f4652-1e45-4b38-b176-15d95abb47eb" providerId="ADAL" clId="{5CF59126-BCFC-4B51-ADDA-EE01984AF704}" dt="2019-12-24T04:41:59.610" v="2655" actId="478"/>
          <ac:picMkLst>
            <pc:docMk/>
            <pc:sldMk cId="1596526023" sldId="1189"/>
            <ac:picMk id="15" creationId="{BB19F4FD-619A-4257-864E-F271EC6FD4CE}"/>
          </ac:picMkLst>
        </pc:picChg>
        <pc:cxnChg chg="del mod">
          <ac:chgData name="Summer Jung" userId="f55f4652-1e45-4b38-b176-15d95abb47eb" providerId="ADAL" clId="{5CF59126-BCFC-4B51-ADDA-EE01984AF704}" dt="2019-12-24T04:39:33.951" v="2523" actId="478"/>
          <ac:cxnSpMkLst>
            <pc:docMk/>
            <pc:sldMk cId="1596526023" sldId="1189"/>
            <ac:cxnSpMk id="7" creationId="{41F87E58-BF1A-4FC7-BDCB-A8186CC18E27}"/>
          </ac:cxnSpMkLst>
        </pc:cxnChg>
        <pc:cxnChg chg="del mod">
          <ac:chgData name="Summer Jung" userId="f55f4652-1e45-4b38-b176-15d95abb47eb" providerId="ADAL" clId="{5CF59126-BCFC-4B51-ADDA-EE01984AF704}" dt="2019-12-24T04:39:32.818" v="2522" actId="478"/>
          <ac:cxnSpMkLst>
            <pc:docMk/>
            <pc:sldMk cId="1596526023" sldId="1189"/>
            <ac:cxnSpMk id="9" creationId="{A4B6CC6C-BE0F-458A-A50C-64EE0FBA95FC}"/>
          </ac:cxnSpMkLst>
        </pc:cxnChg>
        <pc:cxnChg chg="del">
          <ac:chgData name="Summer Jung" userId="f55f4652-1e45-4b38-b176-15d95abb47eb" providerId="ADAL" clId="{5CF59126-BCFC-4B51-ADDA-EE01984AF704}" dt="2019-12-24T04:39:58.779" v="2576" actId="478"/>
          <ac:cxnSpMkLst>
            <pc:docMk/>
            <pc:sldMk cId="1596526023" sldId="1189"/>
            <ac:cxnSpMk id="10" creationId="{193397E5-E032-4DBD-BBD1-03F8E2E3ABE1}"/>
          </ac:cxnSpMkLst>
        </pc:cxnChg>
        <pc:cxnChg chg="del">
          <ac:chgData name="Summer Jung" userId="f55f4652-1e45-4b38-b176-15d95abb47eb" providerId="ADAL" clId="{5CF59126-BCFC-4B51-ADDA-EE01984AF704}" dt="2019-12-24T04:39:59.947" v="2577" actId="478"/>
          <ac:cxnSpMkLst>
            <pc:docMk/>
            <pc:sldMk cId="1596526023" sldId="1189"/>
            <ac:cxnSpMk id="11" creationId="{65F6F5D7-21A9-4B20-839B-35C13806B03C}"/>
          </ac:cxnSpMkLst>
        </pc:cxnChg>
        <pc:cxnChg chg="del">
          <ac:chgData name="Summer Jung" userId="f55f4652-1e45-4b38-b176-15d95abb47eb" providerId="ADAL" clId="{5CF59126-BCFC-4B51-ADDA-EE01984AF704}" dt="2019-12-24T04:40:00.685" v="2578" actId="478"/>
          <ac:cxnSpMkLst>
            <pc:docMk/>
            <pc:sldMk cId="1596526023" sldId="1189"/>
            <ac:cxnSpMk id="12" creationId="{4BC09BF9-3BBD-46D1-A6EE-C1E08B50F150}"/>
          </ac:cxnSpMkLst>
        </pc:cxnChg>
      </pc:sldChg>
      <pc:sldChg chg="addSp delSp modSp add">
        <pc:chgData name="Summer Jung" userId="f55f4652-1e45-4b38-b176-15d95abb47eb" providerId="ADAL" clId="{5CF59126-BCFC-4B51-ADDA-EE01984AF704}" dt="2019-12-30T05:39:52.411" v="6445" actId="14100"/>
        <pc:sldMkLst>
          <pc:docMk/>
          <pc:sldMk cId="3567024756" sldId="1190"/>
        </pc:sldMkLst>
        <pc:spChg chg="add del mod">
          <ac:chgData name="Summer Jung" userId="f55f4652-1e45-4b38-b176-15d95abb47eb" providerId="ADAL" clId="{5CF59126-BCFC-4B51-ADDA-EE01984AF704}" dt="2019-12-26T01:28:17.321" v="5731" actId="478"/>
          <ac:spMkLst>
            <pc:docMk/>
            <pc:sldMk cId="3567024756" sldId="1190"/>
            <ac:spMk id="9" creationId="{9153B4C2-5504-46BD-BC06-059923400108}"/>
          </ac:spMkLst>
        </pc:spChg>
        <pc:spChg chg="add del">
          <ac:chgData name="Summer Jung" userId="f55f4652-1e45-4b38-b176-15d95abb47eb" providerId="ADAL" clId="{5CF59126-BCFC-4B51-ADDA-EE01984AF704}" dt="2019-12-26T01:13:07.459" v="5562" actId="478"/>
          <ac:spMkLst>
            <pc:docMk/>
            <pc:sldMk cId="3567024756" sldId="1190"/>
            <ac:spMk id="19" creationId="{E4EB27CE-640A-47C8-AC89-C40D0860648E}"/>
          </ac:spMkLst>
        </pc:spChg>
        <pc:spChg chg="del mod">
          <ac:chgData name="Summer Jung" userId="f55f4652-1e45-4b38-b176-15d95abb47eb" providerId="ADAL" clId="{5CF59126-BCFC-4B51-ADDA-EE01984AF704}" dt="2019-12-24T07:30:51.221" v="4879" actId="478"/>
          <ac:spMkLst>
            <pc:docMk/>
            <pc:sldMk cId="3567024756" sldId="1190"/>
            <ac:spMk id="19" creationId="{F6185273-6803-4685-AEF8-C4D6E3A2BDCC}"/>
          </ac:spMkLst>
        </pc:spChg>
        <pc:spChg chg="del">
          <ac:chgData name="Summer Jung" userId="f55f4652-1e45-4b38-b176-15d95abb47eb" providerId="ADAL" clId="{5CF59126-BCFC-4B51-ADDA-EE01984AF704}" dt="2019-12-24T07:26:36.920" v="4779" actId="478"/>
          <ac:spMkLst>
            <pc:docMk/>
            <pc:sldMk cId="3567024756" sldId="1190"/>
            <ac:spMk id="21" creationId="{EF707554-1205-4F97-ABCD-F6359B548C46}"/>
          </ac:spMkLst>
        </pc:spChg>
        <pc:spChg chg="add del mod">
          <ac:chgData name="Summer Jung" userId="f55f4652-1e45-4b38-b176-15d95abb47eb" providerId="ADAL" clId="{5CF59126-BCFC-4B51-ADDA-EE01984AF704}" dt="2019-12-24T07:33:17.821" v="4971" actId="478"/>
          <ac:spMkLst>
            <pc:docMk/>
            <pc:sldMk cId="3567024756" sldId="1190"/>
            <ac:spMk id="23" creationId="{2DD7A871-07EB-4F63-B969-453DFE2A6FEB}"/>
          </ac:spMkLst>
        </pc:spChg>
        <pc:spChg chg="add del">
          <ac:chgData name="Summer Jung" userId="f55f4652-1e45-4b38-b176-15d95abb47eb" providerId="ADAL" clId="{5CF59126-BCFC-4B51-ADDA-EE01984AF704}" dt="2019-12-26T01:29:38.262" v="5823" actId="478"/>
          <ac:spMkLst>
            <pc:docMk/>
            <pc:sldMk cId="3567024756" sldId="1190"/>
            <ac:spMk id="23" creationId="{6A9C87F5-B940-4693-8E0C-F339FA243B41}"/>
          </ac:spMkLst>
        </pc:spChg>
        <pc:spChg chg="add mod ord">
          <ac:chgData name="Summer Jung" userId="f55f4652-1e45-4b38-b176-15d95abb47eb" providerId="ADAL" clId="{5CF59126-BCFC-4B51-ADDA-EE01984AF704}" dt="2019-12-30T05:39:52.411" v="6445" actId="14100"/>
          <ac:spMkLst>
            <pc:docMk/>
            <pc:sldMk cId="3567024756" sldId="1190"/>
            <ac:spMk id="24" creationId="{A45EF7C0-1123-48F9-A1E2-93C0AD8C9E3C}"/>
          </ac:spMkLst>
        </pc:spChg>
        <pc:spChg chg="add del ord">
          <ac:chgData name="Summer Jung" userId="f55f4652-1e45-4b38-b176-15d95abb47eb" providerId="ADAL" clId="{5CF59126-BCFC-4B51-ADDA-EE01984AF704}" dt="2019-12-26T01:55:17.629" v="6413" actId="478"/>
          <ac:spMkLst>
            <pc:docMk/>
            <pc:sldMk cId="3567024756" sldId="1190"/>
            <ac:spMk id="25" creationId="{41AA5B9A-6AD1-42C2-958B-CC0D669E726B}"/>
          </ac:spMkLst>
        </pc:spChg>
        <pc:spChg chg="add del">
          <ac:chgData name="Summer Jung" userId="f55f4652-1e45-4b38-b176-15d95abb47eb" providerId="ADAL" clId="{5CF59126-BCFC-4B51-ADDA-EE01984AF704}" dt="2019-12-26T02:18:16.340" v="6437" actId="478"/>
          <ac:spMkLst>
            <pc:docMk/>
            <pc:sldMk cId="3567024756" sldId="1190"/>
            <ac:spMk id="26" creationId="{BCC1BB6C-1977-41C5-9EED-A58C6DA3D758}"/>
          </ac:spMkLst>
        </pc:spChg>
        <pc:grpChg chg="del">
          <ac:chgData name="Summer Jung" userId="f55f4652-1e45-4b38-b176-15d95abb47eb" providerId="ADAL" clId="{5CF59126-BCFC-4B51-ADDA-EE01984AF704}" dt="2019-12-24T07:26:38.828" v="4781" actId="478"/>
          <ac:grpSpMkLst>
            <pc:docMk/>
            <pc:sldMk cId="3567024756" sldId="1190"/>
            <ac:grpSpMk id="5" creationId="{7B8E572C-89ED-4E51-B1DC-4F7324039CC8}"/>
          </ac:grpSpMkLst>
        </pc:grpChg>
        <pc:grpChg chg="add del mod">
          <ac:chgData name="Summer Jung" userId="f55f4652-1e45-4b38-b176-15d95abb47eb" providerId="ADAL" clId="{5CF59126-BCFC-4B51-ADDA-EE01984AF704}" dt="2019-12-26T01:26:09.009" v="5627" actId="165"/>
          <ac:grpSpMkLst>
            <pc:docMk/>
            <pc:sldMk cId="3567024756" sldId="1190"/>
            <ac:grpSpMk id="8" creationId="{E2F4696D-1FAB-46D0-B53E-688C56C6711B}"/>
          </ac:grpSpMkLst>
        </pc:grpChg>
        <pc:grpChg chg="del">
          <ac:chgData name="Summer Jung" userId="f55f4652-1e45-4b38-b176-15d95abb47eb" providerId="ADAL" clId="{5CF59126-BCFC-4B51-ADDA-EE01984AF704}" dt="2019-12-26T01:22:33.479" v="5592" actId="478"/>
          <ac:grpSpMkLst>
            <pc:docMk/>
            <pc:sldMk cId="3567024756" sldId="1190"/>
            <ac:grpSpMk id="15" creationId="{A9F08605-FF11-4828-B4F7-896819AAA9D8}"/>
          </ac:grpSpMkLst>
        </pc:grpChg>
        <pc:picChg chg="del">
          <ac:chgData name="Summer Jung" userId="f55f4652-1e45-4b38-b176-15d95abb47eb" providerId="ADAL" clId="{5CF59126-BCFC-4B51-ADDA-EE01984AF704}" dt="2019-12-24T07:26:38.418" v="4780" actId="478"/>
          <ac:picMkLst>
            <pc:docMk/>
            <pc:sldMk cId="3567024756" sldId="1190"/>
            <ac:picMk id="3" creationId="{95B49328-E587-4654-9AD5-57807ED896BA}"/>
          </ac:picMkLst>
        </pc:picChg>
        <pc:picChg chg="add del mod modCrop">
          <ac:chgData name="Summer Jung" userId="f55f4652-1e45-4b38-b176-15d95abb47eb" providerId="ADAL" clId="{5CF59126-BCFC-4B51-ADDA-EE01984AF704}" dt="2019-12-26T01:23:42.959" v="5596" actId="478"/>
          <ac:picMkLst>
            <pc:docMk/>
            <pc:sldMk cId="3567024756" sldId="1190"/>
            <ac:picMk id="3" creationId="{F6171F8B-9D76-4B60-9E04-91FD62B18062}"/>
          </ac:picMkLst>
        </pc:picChg>
        <pc:picChg chg="del">
          <ac:chgData name="Summer Jung" userId="f55f4652-1e45-4b38-b176-15d95abb47eb" providerId="ADAL" clId="{5CF59126-BCFC-4B51-ADDA-EE01984AF704}" dt="2019-12-24T07:26:42.749" v="4784" actId="478"/>
          <ac:picMkLst>
            <pc:docMk/>
            <pc:sldMk cId="3567024756" sldId="1190"/>
            <ac:picMk id="4" creationId="{6E0A0754-E444-4B0E-BAF0-ECD9545FAF8C}"/>
          </ac:picMkLst>
        </pc:picChg>
        <pc:picChg chg="add del mod">
          <ac:chgData name="Summer Jung" userId="f55f4652-1e45-4b38-b176-15d95abb47eb" providerId="ADAL" clId="{5CF59126-BCFC-4B51-ADDA-EE01984AF704}" dt="2019-12-26T01:24:23.323" v="5601" actId="478"/>
          <ac:picMkLst>
            <pc:docMk/>
            <pc:sldMk cId="3567024756" sldId="1190"/>
            <ac:picMk id="4" creationId="{EFE3EED0-56D3-475A-AB5C-20250290CC42}"/>
          </ac:picMkLst>
        </pc:picChg>
        <pc:picChg chg="add del mod">
          <ac:chgData name="Summer Jung" userId="f55f4652-1e45-4b38-b176-15d95abb47eb" providerId="ADAL" clId="{5CF59126-BCFC-4B51-ADDA-EE01984AF704}" dt="2019-12-26T01:23:48.303" v="5598" actId="478"/>
          <ac:picMkLst>
            <pc:docMk/>
            <pc:sldMk cId="3567024756" sldId="1190"/>
            <ac:picMk id="5" creationId="{0EDE15E2-FB2A-47FB-A6AA-FDA03FE86623}"/>
          </ac:picMkLst>
        </pc:picChg>
        <pc:picChg chg="add mod topLvl">
          <ac:chgData name="Summer Jung" userId="f55f4652-1e45-4b38-b176-15d95abb47eb" providerId="ADAL" clId="{5CF59126-BCFC-4B51-ADDA-EE01984AF704}" dt="2019-12-26T01:28:22.702" v="5732" actId="554"/>
          <ac:picMkLst>
            <pc:docMk/>
            <pc:sldMk cId="3567024756" sldId="1190"/>
            <ac:picMk id="6" creationId="{F9B4FB47-A31D-4804-A404-50B8C51690A4}"/>
          </ac:picMkLst>
        </pc:picChg>
        <pc:picChg chg="add mod topLvl">
          <ac:chgData name="Summer Jung" userId="f55f4652-1e45-4b38-b176-15d95abb47eb" providerId="ADAL" clId="{5CF59126-BCFC-4B51-ADDA-EE01984AF704}" dt="2019-12-26T01:29:51.689" v="5867" actId="1036"/>
          <ac:picMkLst>
            <pc:docMk/>
            <pc:sldMk cId="3567024756" sldId="1190"/>
            <ac:picMk id="7" creationId="{EEA0E172-96CC-4D34-A836-45AD96806C67}"/>
          </ac:picMkLst>
        </pc:picChg>
        <pc:picChg chg="del">
          <ac:chgData name="Summer Jung" userId="f55f4652-1e45-4b38-b176-15d95abb47eb" providerId="ADAL" clId="{5CF59126-BCFC-4B51-ADDA-EE01984AF704}" dt="2019-12-24T07:26:39.234" v="4782" actId="478"/>
          <ac:picMkLst>
            <pc:docMk/>
            <pc:sldMk cId="3567024756" sldId="1190"/>
            <ac:picMk id="8" creationId="{F63F3BC2-AD17-49D7-B512-2636A1C503BE}"/>
          </ac:picMkLst>
        </pc:picChg>
        <pc:picChg chg="del">
          <ac:chgData name="Summer Jung" userId="f55f4652-1e45-4b38-b176-15d95abb47eb" providerId="ADAL" clId="{5CF59126-BCFC-4B51-ADDA-EE01984AF704}" dt="2019-12-24T07:26:39.706" v="4783" actId="478"/>
          <ac:picMkLst>
            <pc:docMk/>
            <pc:sldMk cId="3567024756" sldId="1190"/>
            <ac:picMk id="9" creationId="{87A85352-BE60-4145-ABE0-A831E10BA101}"/>
          </ac:picMkLst>
        </pc:picChg>
        <pc:picChg chg="add del mod modCrop">
          <ac:chgData name="Summer Jung" userId="f55f4652-1e45-4b38-b176-15d95abb47eb" providerId="ADAL" clId="{5CF59126-BCFC-4B51-ADDA-EE01984AF704}" dt="2019-12-26T01:13:06.892" v="5561" actId="478"/>
          <ac:picMkLst>
            <pc:docMk/>
            <pc:sldMk cId="3567024756" sldId="1190"/>
            <ac:picMk id="20" creationId="{DA328561-BF11-4C9E-8BC9-5BAB74B563AA}"/>
          </ac:picMkLst>
        </pc:picChg>
        <pc:picChg chg="add del mod modCrop">
          <ac:chgData name="Summer Jung" userId="f55f4652-1e45-4b38-b176-15d95abb47eb" providerId="ADAL" clId="{5CF59126-BCFC-4B51-ADDA-EE01984AF704}" dt="2019-12-26T01:13:05.363" v="5560" actId="478"/>
          <ac:picMkLst>
            <pc:docMk/>
            <pc:sldMk cId="3567024756" sldId="1190"/>
            <ac:picMk id="22" creationId="{E415628C-DA30-41AA-988B-8FF742188B37}"/>
          </ac:picMkLst>
        </pc:picChg>
      </pc:sldChg>
    </pc:docChg>
  </pc:docChgLst>
  <pc:docChgLst>
    <pc:chgData name="Summer Jung" userId="f55f4652-1e45-4b38-b176-15d95abb47eb" providerId="ADAL" clId="{FB3EC64F-5BB5-42C5-BC76-E11AA27AA642}"/>
    <pc:docChg chg="custSel delSld modSld">
      <pc:chgData name="Summer Jung" userId="f55f4652-1e45-4b38-b176-15d95abb47eb" providerId="ADAL" clId="{FB3EC64F-5BB5-42C5-BC76-E11AA27AA642}" dt="2020-03-10T09:20:24.806" v="6" actId="478"/>
      <pc:docMkLst>
        <pc:docMk/>
      </pc:docMkLst>
      <pc:sldChg chg="del">
        <pc:chgData name="Summer Jung" userId="f55f4652-1e45-4b38-b176-15d95abb47eb" providerId="ADAL" clId="{FB3EC64F-5BB5-42C5-BC76-E11AA27AA642}" dt="2020-03-10T09:20:02.577" v="0" actId="2696"/>
        <pc:sldMkLst>
          <pc:docMk/>
          <pc:sldMk cId="1299603806" sldId="572"/>
        </pc:sldMkLst>
      </pc:sldChg>
      <pc:sldChg chg="del">
        <pc:chgData name="Summer Jung" userId="f55f4652-1e45-4b38-b176-15d95abb47eb" providerId="ADAL" clId="{FB3EC64F-5BB5-42C5-BC76-E11AA27AA642}" dt="2020-03-10T09:20:02.580" v="1" actId="2696"/>
        <pc:sldMkLst>
          <pc:docMk/>
          <pc:sldMk cId="964630114" sldId="574"/>
        </pc:sldMkLst>
      </pc:sldChg>
      <pc:sldChg chg="delSp">
        <pc:chgData name="Summer Jung" userId="f55f4652-1e45-4b38-b176-15d95abb47eb" providerId="ADAL" clId="{FB3EC64F-5BB5-42C5-BC76-E11AA27AA642}" dt="2020-03-10T09:20:22.176" v="5" actId="478"/>
        <pc:sldMkLst>
          <pc:docMk/>
          <pc:sldMk cId="951181082" sldId="1170"/>
        </pc:sldMkLst>
        <pc:spChg chg="del">
          <ac:chgData name="Summer Jung" userId="f55f4652-1e45-4b38-b176-15d95abb47eb" providerId="ADAL" clId="{FB3EC64F-5BB5-42C5-BC76-E11AA27AA642}" dt="2020-03-10T09:20:22.176" v="5" actId="478"/>
          <ac:spMkLst>
            <pc:docMk/>
            <pc:sldMk cId="951181082" sldId="1170"/>
            <ac:spMk id="14" creationId="{0A705840-0369-4585-80AC-CDC605559527}"/>
          </ac:spMkLst>
        </pc:spChg>
      </pc:sldChg>
      <pc:sldChg chg="delSp">
        <pc:chgData name="Summer Jung" userId="f55f4652-1e45-4b38-b176-15d95abb47eb" providerId="ADAL" clId="{FB3EC64F-5BB5-42C5-BC76-E11AA27AA642}" dt="2020-03-10T09:20:24.806" v="6" actId="478"/>
        <pc:sldMkLst>
          <pc:docMk/>
          <pc:sldMk cId="1801339351" sldId="1172"/>
        </pc:sldMkLst>
        <pc:spChg chg="del">
          <ac:chgData name="Summer Jung" userId="f55f4652-1e45-4b38-b176-15d95abb47eb" providerId="ADAL" clId="{FB3EC64F-5BB5-42C5-BC76-E11AA27AA642}" dt="2020-03-10T09:20:24.806" v="6" actId="478"/>
          <ac:spMkLst>
            <pc:docMk/>
            <pc:sldMk cId="1801339351" sldId="1172"/>
            <ac:spMk id="13" creationId="{4DDD218F-16F0-451C-A8E2-7C15612F0378}"/>
          </ac:spMkLst>
        </pc:spChg>
      </pc:sldChg>
      <pc:sldChg chg="delSp">
        <pc:chgData name="Summer Jung" userId="f55f4652-1e45-4b38-b176-15d95abb47eb" providerId="ADAL" clId="{FB3EC64F-5BB5-42C5-BC76-E11AA27AA642}" dt="2020-03-10T09:20:08.255" v="3" actId="478"/>
        <pc:sldMkLst>
          <pc:docMk/>
          <pc:sldMk cId="2120384239" sldId="1183"/>
        </pc:sldMkLst>
        <pc:spChg chg="del">
          <ac:chgData name="Summer Jung" userId="f55f4652-1e45-4b38-b176-15d95abb47eb" providerId="ADAL" clId="{FB3EC64F-5BB5-42C5-BC76-E11AA27AA642}" dt="2020-03-10T09:20:08.255" v="3" actId="478"/>
          <ac:spMkLst>
            <pc:docMk/>
            <pc:sldMk cId="2120384239" sldId="1183"/>
            <ac:spMk id="22" creationId="{BE21EDAF-A014-4230-BBC6-923E32DC5870}"/>
          </ac:spMkLst>
        </pc:spChg>
      </pc:sldChg>
      <pc:sldChg chg="delSp">
        <pc:chgData name="Summer Jung" userId="f55f4652-1e45-4b38-b176-15d95abb47eb" providerId="ADAL" clId="{FB3EC64F-5BB5-42C5-BC76-E11AA27AA642}" dt="2020-03-10T09:20:05.544" v="2" actId="478"/>
        <pc:sldMkLst>
          <pc:docMk/>
          <pc:sldMk cId="2134956282" sldId="1184"/>
        </pc:sldMkLst>
        <pc:spChg chg="del">
          <ac:chgData name="Summer Jung" userId="f55f4652-1e45-4b38-b176-15d95abb47eb" providerId="ADAL" clId="{FB3EC64F-5BB5-42C5-BC76-E11AA27AA642}" dt="2020-03-10T09:20:05.544" v="2" actId="478"/>
          <ac:spMkLst>
            <pc:docMk/>
            <pc:sldMk cId="2134956282" sldId="1184"/>
            <ac:spMk id="11" creationId="{731AFF3D-488E-40F1-8873-5B4712408A9C}"/>
          </ac:spMkLst>
        </pc:spChg>
      </pc:sldChg>
      <pc:sldChg chg="delSp">
        <pc:chgData name="Summer Jung" userId="f55f4652-1e45-4b38-b176-15d95abb47eb" providerId="ADAL" clId="{FB3EC64F-5BB5-42C5-BC76-E11AA27AA642}" dt="2020-03-10T09:20:16.236" v="4" actId="478"/>
        <pc:sldMkLst>
          <pc:docMk/>
          <pc:sldMk cId="4242327315" sldId="1188"/>
        </pc:sldMkLst>
        <pc:spChg chg="del">
          <ac:chgData name="Summer Jung" userId="f55f4652-1e45-4b38-b176-15d95abb47eb" providerId="ADAL" clId="{FB3EC64F-5BB5-42C5-BC76-E11AA27AA642}" dt="2020-03-10T09:20:16.236" v="4" actId="478"/>
          <ac:spMkLst>
            <pc:docMk/>
            <pc:sldMk cId="4242327315" sldId="1188"/>
            <ac:spMk id="16" creationId="{A8A81260-568B-44C3-BAA1-A3A65FF59B7C}"/>
          </ac:spMkLst>
        </pc:spChg>
      </pc:sldChg>
    </pc:docChg>
  </pc:docChgLst>
  <pc:docChgLst>
    <pc:chgData name="Summer Jung" userId="f55f4652-1e45-4b38-b176-15d95abb47eb" providerId="ADAL" clId="{B93DF00F-E55B-4AA7-9CCD-9CB4D499DFDF}"/>
    <pc:docChg chg="undo custSel modSld">
      <pc:chgData name="Summer Jung" userId="f55f4652-1e45-4b38-b176-15d95abb47eb" providerId="ADAL" clId="{B93DF00F-E55B-4AA7-9CCD-9CB4D499DFDF}" dt="2020-03-10T09:18:50.802" v="698" actId="1076"/>
      <pc:docMkLst>
        <pc:docMk/>
      </pc:docMkLst>
      <pc:sldChg chg="modSp">
        <pc:chgData name="Summer Jung" userId="f55f4652-1e45-4b38-b176-15d95abb47eb" providerId="ADAL" clId="{B93DF00F-E55B-4AA7-9CCD-9CB4D499DFDF}" dt="2020-03-10T07:47:29.445" v="18" actId="1037"/>
        <pc:sldMkLst>
          <pc:docMk/>
          <pc:sldMk cId="347802907" sldId="575"/>
        </pc:sldMkLst>
        <pc:spChg chg="mod">
          <ac:chgData name="Summer Jung" userId="f55f4652-1e45-4b38-b176-15d95abb47eb" providerId="ADAL" clId="{B93DF00F-E55B-4AA7-9CCD-9CB4D499DFDF}" dt="2020-03-10T07:47:29.445" v="18" actId="1037"/>
          <ac:spMkLst>
            <pc:docMk/>
            <pc:sldMk cId="347802907" sldId="575"/>
            <ac:spMk id="3" creationId="{B61ACD01-7C70-4B80-83D3-A3A7268A83D4}"/>
          </ac:spMkLst>
        </pc:spChg>
      </pc:sldChg>
      <pc:sldChg chg="addSp modSp">
        <pc:chgData name="Summer Jung" userId="f55f4652-1e45-4b38-b176-15d95abb47eb" providerId="ADAL" clId="{B93DF00F-E55B-4AA7-9CCD-9CB4D499DFDF}" dt="2020-03-10T08:59:48.962" v="313"/>
        <pc:sldMkLst>
          <pc:docMk/>
          <pc:sldMk cId="951181082" sldId="1170"/>
        </pc:sldMkLst>
        <pc:spChg chg="mod">
          <ac:chgData name="Summer Jung" userId="f55f4652-1e45-4b38-b176-15d95abb47eb" providerId="ADAL" clId="{B93DF00F-E55B-4AA7-9CCD-9CB4D499DFDF}" dt="2020-03-10T08:58:44.582" v="280" actId="1076"/>
          <ac:spMkLst>
            <pc:docMk/>
            <pc:sldMk cId="951181082" sldId="1170"/>
            <ac:spMk id="2" creationId="{DAA41BC4-974F-4448-8E3A-A07DC5308C03}"/>
          </ac:spMkLst>
        </pc:spChg>
        <pc:spChg chg="add">
          <ac:chgData name="Summer Jung" userId="f55f4652-1e45-4b38-b176-15d95abb47eb" providerId="ADAL" clId="{B93DF00F-E55B-4AA7-9CCD-9CB4D499DFDF}" dt="2020-03-10T08:59:48.962" v="313"/>
          <ac:spMkLst>
            <pc:docMk/>
            <pc:sldMk cId="951181082" sldId="1170"/>
            <ac:spMk id="14" creationId="{0A705840-0369-4585-80AC-CDC605559527}"/>
          </ac:spMkLst>
        </pc:spChg>
        <pc:grpChg chg="add mod ord">
          <ac:chgData name="Summer Jung" userId="f55f4652-1e45-4b38-b176-15d95abb47eb" providerId="ADAL" clId="{B93DF00F-E55B-4AA7-9CCD-9CB4D499DFDF}" dt="2020-03-10T08:59:35.748" v="312" actId="167"/>
          <ac:grpSpMkLst>
            <pc:docMk/>
            <pc:sldMk cId="951181082" sldId="1170"/>
            <ac:grpSpMk id="3" creationId="{47D7FD33-5327-4040-8950-9C353582BEBA}"/>
          </ac:grpSpMkLst>
        </pc:grpChg>
        <pc:picChg chg="mod">
          <ac:chgData name="Summer Jung" userId="f55f4652-1e45-4b38-b176-15d95abb47eb" providerId="ADAL" clId="{B93DF00F-E55B-4AA7-9CCD-9CB4D499DFDF}" dt="2020-03-10T08:59:32.434" v="311" actId="164"/>
          <ac:picMkLst>
            <pc:docMk/>
            <pc:sldMk cId="951181082" sldId="1170"/>
            <ac:picMk id="4" creationId="{56312825-184F-4B4F-A850-AB2CE6AB31E6}"/>
          </ac:picMkLst>
        </pc:picChg>
        <pc:picChg chg="add mod">
          <ac:chgData name="Summer Jung" userId="f55f4652-1e45-4b38-b176-15d95abb47eb" providerId="ADAL" clId="{B93DF00F-E55B-4AA7-9CCD-9CB4D499DFDF}" dt="2020-03-10T08:59:32.434" v="311" actId="164"/>
          <ac:picMkLst>
            <pc:docMk/>
            <pc:sldMk cId="951181082" sldId="1170"/>
            <ac:picMk id="13" creationId="{B2E9DF09-B01B-4F44-9305-1F081DB03C48}"/>
          </ac:picMkLst>
        </pc:picChg>
      </pc:sldChg>
      <pc:sldChg chg="addSp modSp">
        <pc:chgData name="Summer Jung" userId="f55f4652-1e45-4b38-b176-15d95abb47eb" providerId="ADAL" clId="{B93DF00F-E55B-4AA7-9CCD-9CB4D499DFDF}" dt="2020-03-10T08:58:12.241" v="262" actId="1076"/>
        <pc:sldMkLst>
          <pc:docMk/>
          <pc:sldMk cId="1801339351" sldId="1172"/>
        </pc:sldMkLst>
        <pc:spChg chg="mod">
          <ac:chgData name="Summer Jung" userId="f55f4652-1e45-4b38-b176-15d95abb47eb" providerId="ADAL" clId="{B93DF00F-E55B-4AA7-9CCD-9CB4D499DFDF}" dt="2020-03-10T08:57:48.809" v="258" actId="1035"/>
          <ac:spMkLst>
            <pc:docMk/>
            <pc:sldMk cId="1801339351" sldId="1172"/>
            <ac:spMk id="11" creationId="{A79DE8D0-1524-49BB-B09E-4C80FF39704A}"/>
          </ac:spMkLst>
        </pc:spChg>
        <pc:spChg chg="mod">
          <ac:chgData name="Summer Jung" userId="f55f4652-1e45-4b38-b176-15d95abb47eb" providerId="ADAL" clId="{B93DF00F-E55B-4AA7-9CCD-9CB4D499DFDF}" dt="2020-03-10T08:57:32.188" v="253" actId="20577"/>
          <ac:spMkLst>
            <pc:docMk/>
            <pc:sldMk cId="1801339351" sldId="1172"/>
            <ac:spMk id="12" creationId="{041F370E-0962-4338-BD4A-337EDDDB0CBF}"/>
          </ac:spMkLst>
        </pc:spChg>
        <pc:spChg chg="add mod">
          <ac:chgData name="Summer Jung" userId="f55f4652-1e45-4b38-b176-15d95abb47eb" providerId="ADAL" clId="{B93DF00F-E55B-4AA7-9CCD-9CB4D499DFDF}" dt="2020-03-10T08:58:12.241" v="262" actId="1076"/>
          <ac:spMkLst>
            <pc:docMk/>
            <pc:sldMk cId="1801339351" sldId="1172"/>
            <ac:spMk id="13" creationId="{4DDD218F-16F0-451C-A8E2-7C15612F0378}"/>
          </ac:spMkLst>
        </pc:spChg>
        <pc:spChg chg="mod">
          <ac:chgData name="Summer Jung" userId="f55f4652-1e45-4b38-b176-15d95abb47eb" providerId="ADAL" clId="{B93DF00F-E55B-4AA7-9CCD-9CB4D499DFDF}" dt="2020-03-10T08:57:46.197" v="254" actId="14100"/>
          <ac:spMkLst>
            <pc:docMk/>
            <pc:sldMk cId="1801339351" sldId="1172"/>
            <ac:spMk id="15" creationId="{7522F225-24A6-47CB-A300-171FFE1E3D21}"/>
          </ac:spMkLst>
        </pc:spChg>
        <pc:grpChg chg="add mod">
          <ac:chgData name="Summer Jung" userId="f55f4652-1e45-4b38-b176-15d95abb47eb" providerId="ADAL" clId="{B93DF00F-E55B-4AA7-9CCD-9CB4D499DFDF}" dt="2020-03-10T08:55:49.130" v="136" actId="164"/>
          <ac:grpSpMkLst>
            <pc:docMk/>
            <pc:sldMk cId="1801339351" sldId="1172"/>
            <ac:grpSpMk id="8" creationId="{CE30B5BB-1FF7-482F-9D42-945CC1664322}"/>
          </ac:grpSpMkLst>
        </pc:grpChg>
        <pc:picChg chg="add mod ord">
          <ac:chgData name="Summer Jung" userId="f55f4652-1e45-4b38-b176-15d95abb47eb" providerId="ADAL" clId="{B93DF00F-E55B-4AA7-9CCD-9CB4D499DFDF}" dt="2020-03-10T08:55:55.137" v="137"/>
          <ac:picMkLst>
            <pc:docMk/>
            <pc:sldMk cId="1801339351" sldId="1172"/>
            <ac:picMk id="3" creationId="{5640470A-048B-49BD-9253-EB0E42C5D0B2}"/>
          </ac:picMkLst>
        </pc:picChg>
        <pc:picChg chg="mod ord">
          <ac:chgData name="Summer Jung" userId="f55f4652-1e45-4b38-b176-15d95abb47eb" providerId="ADAL" clId="{B93DF00F-E55B-4AA7-9CCD-9CB4D499DFDF}" dt="2020-03-10T08:55:49.130" v="136" actId="164"/>
          <ac:picMkLst>
            <pc:docMk/>
            <pc:sldMk cId="1801339351" sldId="1172"/>
            <ac:picMk id="10" creationId="{7A4A5023-808E-4A16-9D39-B235C3221C45}"/>
          </ac:picMkLst>
        </pc:picChg>
      </pc:sldChg>
      <pc:sldChg chg="addSp delSp modSp">
        <pc:chgData name="Summer Jung" userId="f55f4652-1e45-4b38-b176-15d95abb47eb" providerId="ADAL" clId="{B93DF00F-E55B-4AA7-9CCD-9CB4D499DFDF}" dt="2020-03-10T09:16:05.818" v="623" actId="1038"/>
        <pc:sldMkLst>
          <pc:docMk/>
          <pc:sldMk cId="2120384239" sldId="1183"/>
        </pc:sldMkLst>
        <pc:spChg chg="mod">
          <ac:chgData name="Summer Jung" userId="f55f4652-1e45-4b38-b176-15d95abb47eb" providerId="ADAL" clId="{B93DF00F-E55B-4AA7-9CCD-9CB4D499DFDF}" dt="2020-03-10T09:12:59.864" v="508" actId="1036"/>
          <ac:spMkLst>
            <pc:docMk/>
            <pc:sldMk cId="2120384239" sldId="1183"/>
            <ac:spMk id="10" creationId="{6265EFAA-7659-4D2A-8C29-0BE92BEE647D}"/>
          </ac:spMkLst>
        </pc:spChg>
        <pc:spChg chg="mod">
          <ac:chgData name="Summer Jung" userId="f55f4652-1e45-4b38-b176-15d95abb47eb" providerId="ADAL" clId="{B93DF00F-E55B-4AA7-9CCD-9CB4D499DFDF}" dt="2020-03-10T09:12:59.864" v="508" actId="1036"/>
          <ac:spMkLst>
            <pc:docMk/>
            <pc:sldMk cId="2120384239" sldId="1183"/>
            <ac:spMk id="11" creationId="{E96FA88A-B9BD-4C3F-8E72-1638F658AF04}"/>
          </ac:spMkLst>
        </pc:spChg>
        <pc:spChg chg="mod">
          <ac:chgData name="Summer Jung" userId="f55f4652-1e45-4b38-b176-15d95abb47eb" providerId="ADAL" clId="{B93DF00F-E55B-4AA7-9CCD-9CB4D499DFDF}" dt="2020-03-10T09:13:07.564" v="527" actId="1037"/>
          <ac:spMkLst>
            <pc:docMk/>
            <pc:sldMk cId="2120384239" sldId="1183"/>
            <ac:spMk id="12" creationId="{06C96A43-8F1E-4A1D-BB95-E36B935D7580}"/>
          </ac:spMkLst>
        </pc:spChg>
        <pc:spChg chg="mod">
          <ac:chgData name="Summer Jung" userId="f55f4652-1e45-4b38-b176-15d95abb47eb" providerId="ADAL" clId="{B93DF00F-E55B-4AA7-9CCD-9CB4D499DFDF}" dt="2020-03-10T09:13:07.564" v="527" actId="1037"/>
          <ac:spMkLst>
            <pc:docMk/>
            <pc:sldMk cId="2120384239" sldId="1183"/>
            <ac:spMk id="13" creationId="{9E817238-0166-4127-9DDE-061AAB399A95}"/>
          </ac:spMkLst>
        </pc:spChg>
        <pc:spChg chg="mod">
          <ac:chgData name="Summer Jung" userId="f55f4652-1e45-4b38-b176-15d95abb47eb" providerId="ADAL" clId="{B93DF00F-E55B-4AA7-9CCD-9CB4D499DFDF}" dt="2020-03-10T09:15:54.919" v="602" actId="12789"/>
          <ac:spMkLst>
            <pc:docMk/>
            <pc:sldMk cId="2120384239" sldId="1183"/>
            <ac:spMk id="14" creationId="{9CFBD9DA-0C32-4F8E-BCFD-EB48673C3075}"/>
          </ac:spMkLst>
        </pc:spChg>
        <pc:spChg chg="mod">
          <ac:chgData name="Summer Jung" userId="f55f4652-1e45-4b38-b176-15d95abb47eb" providerId="ADAL" clId="{B93DF00F-E55B-4AA7-9CCD-9CB4D499DFDF}" dt="2020-03-10T09:15:13.667" v="592" actId="1037"/>
          <ac:spMkLst>
            <pc:docMk/>
            <pc:sldMk cId="2120384239" sldId="1183"/>
            <ac:spMk id="15" creationId="{9712BC18-9CE8-435F-A8BD-891DD6361007}"/>
          </ac:spMkLst>
        </pc:spChg>
        <pc:spChg chg="add del">
          <ac:chgData name="Summer Jung" userId="f55f4652-1e45-4b38-b176-15d95abb47eb" providerId="ADAL" clId="{B93DF00F-E55B-4AA7-9CCD-9CB4D499DFDF}" dt="2020-03-10T09:11:12.228" v="471"/>
          <ac:spMkLst>
            <pc:docMk/>
            <pc:sldMk cId="2120384239" sldId="1183"/>
            <ac:spMk id="16" creationId="{39A982DC-01B9-4655-A40E-DE096EFBDA40}"/>
          </ac:spMkLst>
        </pc:spChg>
        <pc:spChg chg="del">
          <ac:chgData name="Summer Jung" userId="f55f4652-1e45-4b38-b176-15d95abb47eb" providerId="ADAL" clId="{B93DF00F-E55B-4AA7-9CCD-9CB4D499DFDF}" dt="2020-03-10T09:15:25.317" v="595" actId="478"/>
          <ac:spMkLst>
            <pc:docMk/>
            <pc:sldMk cId="2120384239" sldId="1183"/>
            <ac:spMk id="18" creationId="{04581321-ED2C-47B6-AE33-40AED595F160}"/>
          </ac:spMkLst>
        </pc:spChg>
        <pc:spChg chg="mod">
          <ac:chgData name="Summer Jung" userId="f55f4652-1e45-4b38-b176-15d95abb47eb" providerId="ADAL" clId="{B93DF00F-E55B-4AA7-9CCD-9CB4D499DFDF}" dt="2020-03-10T09:16:05.818" v="623" actId="1038"/>
          <ac:spMkLst>
            <pc:docMk/>
            <pc:sldMk cId="2120384239" sldId="1183"/>
            <ac:spMk id="19" creationId="{8C02147C-3841-4473-AB0B-3CA20B4664D6}"/>
          </ac:spMkLst>
        </pc:spChg>
        <pc:spChg chg="add">
          <ac:chgData name="Summer Jung" userId="f55f4652-1e45-4b38-b176-15d95abb47eb" providerId="ADAL" clId="{B93DF00F-E55B-4AA7-9CCD-9CB4D499DFDF}" dt="2020-03-10T09:12:46.306" v="486"/>
          <ac:spMkLst>
            <pc:docMk/>
            <pc:sldMk cId="2120384239" sldId="1183"/>
            <ac:spMk id="22" creationId="{BE21EDAF-A014-4230-BBC6-923E32DC5870}"/>
          </ac:spMkLst>
        </pc:spChg>
        <pc:spChg chg="add mod">
          <ac:chgData name="Summer Jung" userId="f55f4652-1e45-4b38-b176-15d95abb47eb" providerId="ADAL" clId="{B93DF00F-E55B-4AA7-9CCD-9CB4D499DFDF}" dt="2020-03-10T09:15:59.536" v="603" actId="1038"/>
          <ac:spMkLst>
            <pc:docMk/>
            <pc:sldMk cId="2120384239" sldId="1183"/>
            <ac:spMk id="23" creationId="{C71BB437-875E-4491-9D18-4E66FDFE615D}"/>
          </ac:spMkLst>
        </pc:spChg>
        <pc:grpChg chg="add mod ord">
          <ac:chgData name="Summer Jung" userId="f55f4652-1e45-4b38-b176-15d95abb47eb" providerId="ADAL" clId="{B93DF00F-E55B-4AA7-9CCD-9CB4D499DFDF}" dt="2020-03-10T09:14:27.665" v="541" actId="167"/>
          <ac:grpSpMkLst>
            <pc:docMk/>
            <pc:sldMk cId="2120384239" sldId="1183"/>
            <ac:grpSpMk id="3" creationId="{AD0B5496-94B5-4F8E-AC0F-C172863BA483}"/>
          </ac:grpSpMkLst>
        </pc:grpChg>
        <pc:picChg chg="add mod ord modCrop">
          <ac:chgData name="Summer Jung" userId="f55f4652-1e45-4b38-b176-15d95abb47eb" providerId="ADAL" clId="{B93DF00F-E55B-4AA7-9CCD-9CB4D499DFDF}" dt="2020-03-10T09:14:37.274" v="543" actId="14861"/>
          <ac:picMkLst>
            <pc:docMk/>
            <pc:sldMk cId="2120384239" sldId="1183"/>
            <ac:picMk id="4" creationId="{38B82980-9EA1-4388-B90A-454216EED128}"/>
          </ac:picMkLst>
        </pc:picChg>
        <pc:picChg chg="mod modCrop">
          <ac:chgData name="Summer Jung" userId="f55f4652-1e45-4b38-b176-15d95abb47eb" providerId="ADAL" clId="{B93DF00F-E55B-4AA7-9CCD-9CB4D499DFDF}" dt="2020-03-10T09:12:18.587" v="484" actId="164"/>
          <ac:picMkLst>
            <pc:docMk/>
            <pc:sldMk cId="2120384239" sldId="1183"/>
            <ac:picMk id="5" creationId="{4027E099-723D-4779-A9F7-724409603317}"/>
          </ac:picMkLst>
        </pc:picChg>
        <pc:picChg chg="del">
          <ac:chgData name="Summer Jung" userId="f55f4652-1e45-4b38-b176-15d95abb47eb" providerId="ADAL" clId="{B93DF00F-E55B-4AA7-9CCD-9CB4D499DFDF}" dt="2020-03-10T09:14:16.193" v="538" actId="478"/>
          <ac:picMkLst>
            <pc:docMk/>
            <pc:sldMk cId="2120384239" sldId="1183"/>
            <ac:picMk id="6" creationId="{2C0CAD88-C909-495A-8687-E1CFCB6C5097}"/>
          </ac:picMkLst>
        </pc:picChg>
        <pc:picChg chg="add del mod modCrop">
          <ac:chgData name="Summer Jung" userId="f55f4652-1e45-4b38-b176-15d95abb47eb" providerId="ADAL" clId="{B93DF00F-E55B-4AA7-9CCD-9CB4D499DFDF}" dt="2020-03-10T09:11:11.538" v="470"/>
          <ac:picMkLst>
            <pc:docMk/>
            <pc:sldMk cId="2120384239" sldId="1183"/>
            <ac:picMk id="20" creationId="{735CAAE0-A892-4CE8-8F34-B7129F4E8DA5}"/>
          </ac:picMkLst>
        </pc:picChg>
        <pc:picChg chg="add mod ord modCrop">
          <ac:chgData name="Summer Jung" userId="f55f4652-1e45-4b38-b176-15d95abb47eb" providerId="ADAL" clId="{B93DF00F-E55B-4AA7-9CCD-9CB4D499DFDF}" dt="2020-03-10T09:12:18.587" v="484" actId="164"/>
          <ac:picMkLst>
            <pc:docMk/>
            <pc:sldMk cId="2120384239" sldId="1183"/>
            <ac:picMk id="21" creationId="{7C51917B-C0E1-4B73-8545-20422DD215BB}"/>
          </ac:picMkLst>
        </pc:picChg>
      </pc:sldChg>
      <pc:sldChg chg="addSp delSp modSp">
        <pc:chgData name="Summer Jung" userId="f55f4652-1e45-4b38-b176-15d95abb47eb" providerId="ADAL" clId="{B93DF00F-E55B-4AA7-9CCD-9CB4D499DFDF}" dt="2020-03-10T09:18:50.802" v="698" actId="1076"/>
        <pc:sldMkLst>
          <pc:docMk/>
          <pc:sldMk cId="2134956282" sldId="1184"/>
        </pc:sldMkLst>
        <pc:spChg chg="mod">
          <ac:chgData name="Summer Jung" userId="f55f4652-1e45-4b38-b176-15d95abb47eb" providerId="ADAL" clId="{B93DF00F-E55B-4AA7-9CCD-9CB4D499DFDF}" dt="2020-03-10T09:18:08.252" v="677" actId="1037"/>
          <ac:spMkLst>
            <pc:docMk/>
            <pc:sldMk cId="2134956282" sldId="1184"/>
            <ac:spMk id="7" creationId="{19D155B3-2E36-4E44-BAB3-0FDACCD6074A}"/>
          </ac:spMkLst>
        </pc:spChg>
        <pc:spChg chg="mod">
          <ac:chgData name="Summer Jung" userId="f55f4652-1e45-4b38-b176-15d95abb47eb" providerId="ADAL" clId="{B93DF00F-E55B-4AA7-9CCD-9CB4D499DFDF}" dt="2020-03-10T09:18:22.030" v="692" actId="1038"/>
          <ac:spMkLst>
            <pc:docMk/>
            <pc:sldMk cId="2134956282" sldId="1184"/>
            <ac:spMk id="8" creationId="{326B3372-8B1F-4D83-8635-DB79D91FAE68}"/>
          </ac:spMkLst>
        </pc:spChg>
        <pc:spChg chg="del mod">
          <ac:chgData name="Summer Jung" userId="f55f4652-1e45-4b38-b176-15d95abb47eb" providerId="ADAL" clId="{B93DF00F-E55B-4AA7-9CCD-9CB4D499DFDF}" dt="2020-03-10T09:17:50.434" v="659" actId="478"/>
          <ac:spMkLst>
            <pc:docMk/>
            <pc:sldMk cId="2134956282" sldId="1184"/>
            <ac:spMk id="9" creationId="{192B1851-815E-4870-AF4C-DB299F78F1E8}"/>
          </ac:spMkLst>
        </pc:spChg>
        <pc:spChg chg="add">
          <ac:chgData name="Summer Jung" userId="f55f4652-1e45-4b38-b176-15d95abb47eb" providerId="ADAL" clId="{B93DF00F-E55B-4AA7-9CCD-9CB4D499DFDF}" dt="2020-03-10T09:17:25.187" v="637"/>
          <ac:spMkLst>
            <pc:docMk/>
            <pc:sldMk cId="2134956282" sldId="1184"/>
            <ac:spMk id="11" creationId="{731AFF3D-488E-40F1-8873-5B4712408A9C}"/>
          </ac:spMkLst>
        </pc:spChg>
        <pc:picChg chg="add mod ord">
          <ac:chgData name="Summer Jung" userId="f55f4652-1e45-4b38-b176-15d95abb47eb" providerId="ADAL" clId="{B93DF00F-E55B-4AA7-9CCD-9CB4D499DFDF}" dt="2020-03-10T09:17:37.629" v="655" actId="1036"/>
          <ac:picMkLst>
            <pc:docMk/>
            <pc:sldMk cId="2134956282" sldId="1184"/>
            <ac:picMk id="3" creationId="{94C50A08-7B5D-4CE8-85D1-3BE869BCA3EC}"/>
          </ac:picMkLst>
        </pc:picChg>
        <pc:picChg chg="add mod">
          <ac:chgData name="Summer Jung" userId="f55f4652-1e45-4b38-b176-15d95abb47eb" providerId="ADAL" clId="{B93DF00F-E55B-4AA7-9CCD-9CB4D499DFDF}" dt="2020-03-10T09:18:50.802" v="698" actId="1076"/>
          <ac:picMkLst>
            <pc:docMk/>
            <pc:sldMk cId="2134956282" sldId="1184"/>
            <ac:picMk id="4" creationId="{DC2CDA8C-B9EB-4143-AC16-AE8A51C81DA7}"/>
          </ac:picMkLst>
        </pc:picChg>
        <pc:picChg chg="del">
          <ac:chgData name="Summer Jung" userId="f55f4652-1e45-4b38-b176-15d95abb47eb" providerId="ADAL" clId="{B93DF00F-E55B-4AA7-9CCD-9CB4D499DFDF}" dt="2020-03-10T09:16:37.106" v="628" actId="478"/>
          <ac:picMkLst>
            <pc:docMk/>
            <pc:sldMk cId="2134956282" sldId="1184"/>
            <ac:picMk id="6" creationId="{6D122736-EC18-43EA-A1D0-AE4479A5D444}"/>
          </ac:picMkLst>
        </pc:picChg>
      </pc:sldChg>
      <pc:sldChg chg="addSp delSp modSp">
        <pc:chgData name="Summer Jung" userId="f55f4652-1e45-4b38-b176-15d95abb47eb" providerId="ADAL" clId="{B93DF00F-E55B-4AA7-9CCD-9CB4D499DFDF}" dt="2020-03-10T09:05:56.681" v="453" actId="1076"/>
        <pc:sldMkLst>
          <pc:docMk/>
          <pc:sldMk cId="4242327315" sldId="1188"/>
        </pc:sldMkLst>
        <pc:spChg chg="mod">
          <ac:chgData name="Summer Jung" userId="f55f4652-1e45-4b38-b176-15d95abb47eb" providerId="ADAL" clId="{B93DF00F-E55B-4AA7-9CCD-9CB4D499DFDF}" dt="2020-03-10T09:05:49.765" v="452" actId="20577"/>
          <ac:spMkLst>
            <pc:docMk/>
            <pc:sldMk cId="4242327315" sldId="1188"/>
            <ac:spMk id="11" creationId="{4789149B-7C76-4424-BA5D-950982D3EC09}"/>
          </ac:spMkLst>
        </pc:spChg>
        <pc:spChg chg="mod">
          <ac:chgData name="Summer Jung" userId="f55f4652-1e45-4b38-b176-15d95abb47eb" providerId="ADAL" clId="{B93DF00F-E55B-4AA7-9CCD-9CB4D499DFDF}" dt="2020-03-10T09:03:26.206" v="370" actId="1037"/>
          <ac:spMkLst>
            <pc:docMk/>
            <pc:sldMk cId="4242327315" sldId="1188"/>
            <ac:spMk id="12" creationId="{72155324-6219-4430-8313-40442F8D5B45}"/>
          </ac:spMkLst>
        </pc:spChg>
        <pc:spChg chg="mod">
          <ac:chgData name="Summer Jung" userId="f55f4652-1e45-4b38-b176-15d95abb47eb" providerId="ADAL" clId="{B93DF00F-E55B-4AA7-9CCD-9CB4D499DFDF}" dt="2020-03-10T09:03:34.902" v="373" actId="1035"/>
          <ac:spMkLst>
            <pc:docMk/>
            <pc:sldMk cId="4242327315" sldId="1188"/>
            <ac:spMk id="14" creationId="{FE2E0C13-75C0-4D15-8B83-2C2BBD7BD43E}"/>
          </ac:spMkLst>
        </pc:spChg>
        <pc:spChg chg="mod">
          <ac:chgData name="Summer Jung" userId="f55f4652-1e45-4b38-b176-15d95abb47eb" providerId="ADAL" clId="{B93DF00F-E55B-4AA7-9CCD-9CB4D499DFDF}" dt="2020-03-10T09:03:57.527" v="408" actId="14100"/>
          <ac:spMkLst>
            <pc:docMk/>
            <pc:sldMk cId="4242327315" sldId="1188"/>
            <ac:spMk id="15" creationId="{FFB97391-6E18-4431-953A-12C83DB19D59}"/>
          </ac:spMkLst>
        </pc:spChg>
        <pc:spChg chg="add mod">
          <ac:chgData name="Summer Jung" userId="f55f4652-1e45-4b38-b176-15d95abb47eb" providerId="ADAL" clId="{B93DF00F-E55B-4AA7-9CCD-9CB4D499DFDF}" dt="2020-03-10T09:05:56.681" v="453" actId="1076"/>
          <ac:spMkLst>
            <pc:docMk/>
            <pc:sldMk cId="4242327315" sldId="1188"/>
            <ac:spMk id="16" creationId="{A8A81260-568B-44C3-BAA1-A3A65FF59B7C}"/>
          </ac:spMkLst>
        </pc:spChg>
        <pc:spChg chg="mod">
          <ac:chgData name="Summer Jung" userId="f55f4652-1e45-4b38-b176-15d95abb47eb" providerId="ADAL" clId="{B93DF00F-E55B-4AA7-9CCD-9CB4D499DFDF}" dt="2020-03-10T09:04:36.863" v="432" actId="1076"/>
          <ac:spMkLst>
            <pc:docMk/>
            <pc:sldMk cId="4242327315" sldId="1188"/>
            <ac:spMk id="17" creationId="{E83ECE53-464B-42C3-9F23-AF2A8462440F}"/>
          </ac:spMkLst>
        </pc:spChg>
        <pc:spChg chg="add del mod">
          <ac:chgData name="Summer Jung" userId="f55f4652-1e45-4b38-b176-15d95abb47eb" providerId="ADAL" clId="{B93DF00F-E55B-4AA7-9CCD-9CB4D499DFDF}" dt="2020-03-10T09:04:59.179" v="447" actId="1037"/>
          <ac:spMkLst>
            <pc:docMk/>
            <pc:sldMk cId="4242327315" sldId="1188"/>
            <ac:spMk id="18" creationId="{832543BE-E09F-4235-B248-52CB9EC08062}"/>
          </ac:spMkLst>
        </pc:spChg>
        <pc:spChg chg="mod">
          <ac:chgData name="Summer Jung" userId="f55f4652-1e45-4b38-b176-15d95abb47eb" providerId="ADAL" clId="{B93DF00F-E55B-4AA7-9CCD-9CB4D499DFDF}" dt="2020-03-10T09:04:32.715" v="430" actId="6549"/>
          <ac:spMkLst>
            <pc:docMk/>
            <pc:sldMk cId="4242327315" sldId="1188"/>
            <ac:spMk id="19" creationId="{07E1E977-5141-4298-9BD7-382CAE48D10A}"/>
          </ac:spMkLst>
        </pc:spChg>
        <pc:spChg chg="mod">
          <ac:chgData name="Summer Jung" userId="f55f4652-1e45-4b38-b176-15d95abb47eb" providerId="ADAL" clId="{B93DF00F-E55B-4AA7-9CCD-9CB4D499DFDF}" dt="2020-03-10T09:04:31.826" v="428" actId="6549"/>
          <ac:spMkLst>
            <pc:docMk/>
            <pc:sldMk cId="4242327315" sldId="1188"/>
            <ac:spMk id="20" creationId="{207FA86F-4FA4-4251-9A47-7B424FF4BDE7}"/>
          </ac:spMkLst>
        </pc:spChg>
        <pc:spChg chg="mod">
          <ac:chgData name="Summer Jung" userId="f55f4652-1e45-4b38-b176-15d95abb47eb" providerId="ADAL" clId="{B93DF00F-E55B-4AA7-9CCD-9CB4D499DFDF}" dt="2020-03-10T09:03:41.646" v="374" actId="1076"/>
          <ac:spMkLst>
            <pc:docMk/>
            <pc:sldMk cId="4242327315" sldId="1188"/>
            <ac:spMk id="21" creationId="{801F00C6-2602-43CE-94FA-C8E94030E466}"/>
          </ac:spMkLst>
        </pc:spChg>
        <pc:picChg chg="add mod ord">
          <ac:chgData name="Summer Jung" userId="f55f4652-1e45-4b38-b176-15d95abb47eb" providerId="ADAL" clId="{B93DF00F-E55B-4AA7-9CCD-9CB4D499DFDF}" dt="2020-03-10T09:03:08.516" v="328" actId="14861"/>
          <ac:picMkLst>
            <pc:docMk/>
            <pc:sldMk cId="4242327315" sldId="1188"/>
            <ac:picMk id="2" creationId="{AFBAED83-9B46-478E-BA8D-75B3E0E418C2}"/>
          </ac:picMkLst>
        </pc:picChg>
        <pc:picChg chg="del">
          <ac:chgData name="Summer Jung" userId="f55f4652-1e45-4b38-b176-15d95abb47eb" providerId="ADAL" clId="{B93DF00F-E55B-4AA7-9CCD-9CB4D499DFDF}" dt="2020-03-10T09:02:51.910" v="320" actId="478"/>
          <ac:picMkLst>
            <pc:docMk/>
            <pc:sldMk cId="4242327315" sldId="1188"/>
            <ac:picMk id="3" creationId="{49C8EBB6-0A9D-4517-B580-57F232880E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BC786E08-1E0A-47CE-B18F-2C957C974DE0}"/>
              </a:ext>
            </a:extLst>
          </p:cNvPr>
          <p:cNvGrpSpPr/>
          <p:nvPr userDrawn="1"/>
        </p:nvGrpSpPr>
        <p:grpSpPr>
          <a:xfrm>
            <a:off x="0" y="0"/>
            <a:ext cx="118872" cy="929641"/>
            <a:chOff x="0" y="-642805"/>
            <a:chExt cx="179512" cy="1372735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81707C6-49B1-426C-B714-6C68185222C6}"/>
                </a:ext>
              </a:extLst>
            </p:cNvPr>
            <p:cNvSpPr/>
            <p:nvPr userDrawn="1"/>
          </p:nvSpPr>
          <p:spPr>
            <a:xfrm>
              <a:off x="0" y="119513"/>
              <a:ext cx="179512" cy="610417"/>
            </a:xfrm>
            <a:prstGeom prst="rect">
              <a:avLst/>
            </a:prstGeom>
            <a:solidFill>
              <a:srgbClr val="DCF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170D3B3-C8D4-444F-80A6-980CADB3A6F0}"/>
                </a:ext>
              </a:extLst>
            </p:cNvPr>
            <p:cNvSpPr/>
            <p:nvPr userDrawn="1"/>
          </p:nvSpPr>
          <p:spPr>
            <a:xfrm>
              <a:off x="0" y="119513"/>
              <a:ext cx="179512" cy="469768"/>
            </a:xfrm>
            <a:prstGeom prst="rect">
              <a:avLst/>
            </a:prstGeom>
            <a:solidFill>
              <a:srgbClr val="50CFDA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FEEE09A-0C84-4098-8C6E-0FB0A301DD14}"/>
                </a:ext>
              </a:extLst>
            </p:cNvPr>
            <p:cNvSpPr/>
            <p:nvPr userDrawn="1"/>
          </p:nvSpPr>
          <p:spPr>
            <a:xfrm>
              <a:off x="0" y="-642805"/>
              <a:ext cx="179512" cy="642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7737CF6-88EF-4A55-BC0C-F5770491F84E}"/>
                </a:ext>
              </a:extLst>
            </p:cNvPr>
            <p:cNvSpPr/>
            <p:nvPr userDrawn="1"/>
          </p:nvSpPr>
          <p:spPr>
            <a:xfrm>
              <a:off x="0" y="0"/>
              <a:ext cx="179512" cy="119513"/>
            </a:xfrm>
            <a:prstGeom prst="rect">
              <a:avLst/>
            </a:prstGeom>
            <a:solidFill>
              <a:srgbClr val="E0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hyperlink" Target="mailto:korea@asia.proquest.com" TargetMode="External"/><Relationship Id="rId4" Type="http://schemas.openxmlformats.org/officeDocument/2006/relationships/hyperlink" Target="https://support.proques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28" y="1472810"/>
            <a:ext cx="10850495" cy="2128596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ProQuest Historical Periodical: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Beyond the history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5C39AA0-3724-4F47-A852-BBAE6CE8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50" y="866775"/>
            <a:ext cx="8573500" cy="548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CC0420F-B3B4-482B-842C-0B91C300660A}"/>
              </a:ext>
            </a:extLst>
          </p:cNvPr>
          <p:cNvSpPr/>
          <p:nvPr/>
        </p:nvSpPr>
        <p:spPr>
          <a:xfrm>
            <a:off x="1833312" y="1696825"/>
            <a:ext cx="8525376" cy="2367845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BECCD589-73F4-4CCE-BAEC-67007346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91" y="3428999"/>
            <a:ext cx="3163419" cy="647701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1000" dirty="0">
                <a:sym typeface="Wingdings" pitchFamily="2" charset="2"/>
              </a:rPr>
              <a:t>추가 검색 옵션</a:t>
            </a:r>
            <a:endParaRPr lang="en-US" altLang="ko-KR" sz="1000" dirty="0">
              <a:sym typeface="Wingdings" pitchFamily="2" charset="2"/>
            </a:endParaRPr>
          </a:p>
          <a:p>
            <a:r>
              <a:rPr lang="ko-KR" altLang="en-US" sz="1000" b="0" dirty="0">
                <a:sym typeface="Wingdings" pitchFamily="2" charset="2"/>
              </a:rPr>
              <a:t>자료를 문서형식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문서특징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언어별로 제한하여 검색</a:t>
            </a:r>
            <a:endParaRPr lang="en-US" altLang="ko-KR" sz="1000" b="0" dirty="0">
              <a:sym typeface="Wingdings" pitchFamily="2" charset="2"/>
            </a:endParaRPr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id="{E52E84C9-4772-40D3-9E14-84B442C99531}"/>
              </a:ext>
            </a:extLst>
          </p:cNvPr>
          <p:cNvSpPr/>
          <p:nvPr/>
        </p:nvSpPr>
        <p:spPr>
          <a:xfrm rot="10800000">
            <a:off x="1854018" y="4249377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34F1A3AA-7110-4E83-BF3E-A8367E041CD0}"/>
              </a:ext>
            </a:extLst>
          </p:cNvPr>
          <p:cNvSpPr/>
          <p:nvPr/>
        </p:nvSpPr>
        <p:spPr>
          <a:xfrm>
            <a:off x="10145860" y="4249378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0C9442E8-6F39-4074-A4FD-2F3902D2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45" y="863601"/>
            <a:ext cx="8480151" cy="5470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검색결과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F46CDADE-F98D-4404-8107-66C253D12538}"/>
              </a:ext>
            </a:extLst>
          </p:cNvPr>
          <p:cNvSpPr/>
          <p:nvPr/>
        </p:nvSpPr>
        <p:spPr>
          <a:xfrm>
            <a:off x="1518333" y="1958175"/>
            <a:ext cx="288000" cy="288000"/>
          </a:xfrm>
          <a:prstGeom prst="wedgeEllipseCallout">
            <a:avLst>
              <a:gd name="adj1" fmla="val 54553"/>
              <a:gd name="adj2" fmla="val 4898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C8E75E3B-1101-4B54-98D9-431F0052B9FB}"/>
              </a:ext>
            </a:extLst>
          </p:cNvPr>
          <p:cNvSpPr/>
          <p:nvPr/>
        </p:nvSpPr>
        <p:spPr>
          <a:xfrm rot="10800000">
            <a:off x="1897946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51FB55FA-FC2E-430D-9A5C-68C3C0DFCF05}"/>
              </a:ext>
            </a:extLst>
          </p:cNvPr>
          <p:cNvSpPr/>
          <p:nvPr/>
        </p:nvSpPr>
        <p:spPr>
          <a:xfrm>
            <a:off x="9539241" y="2907627"/>
            <a:ext cx="288000" cy="288000"/>
          </a:xfrm>
          <a:prstGeom prst="wedgeEllipseCallout">
            <a:avLst>
              <a:gd name="adj1" fmla="val 55478"/>
              <a:gd name="adj2" fmla="val 46161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FD12D570-B12F-4EDD-8BA9-E0EC1C61D829}"/>
              </a:ext>
            </a:extLst>
          </p:cNvPr>
          <p:cNvSpPr/>
          <p:nvPr/>
        </p:nvSpPr>
        <p:spPr>
          <a:xfrm>
            <a:off x="2832419" y="1685926"/>
            <a:ext cx="288000" cy="288000"/>
          </a:xfrm>
          <a:prstGeom prst="wedgeEllipseCallout">
            <a:avLst>
              <a:gd name="adj1" fmla="val -66004"/>
              <a:gd name="adj2" fmla="val 3910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94725A8-9FF7-4219-A5C9-EC6946E8370E}"/>
              </a:ext>
            </a:extLst>
          </p:cNvPr>
          <p:cNvSpPr/>
          <p:nvPr/>
        </p:nvSpPr>
        <p:spPr>
          <a:xfrm>
            <a:off x="3103187" y="2102177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A79DE8D0-1524-49BB-B09E-4C80FF39704A}"/>
              </a:ext>
            </a:extLst>
          </p:cNvPr>
          <p:cNvSpPr/>
          <p:nvPr/>
        </p:nvSpPr>
        <p:spPr>
          <a:xfrm>
            <a:off x="9156646" y="1849461"/>
            <a:ext cx="288000" cy="288000"/>
          </a:xfrm>
          <a:prstGeom prst="wedgeEllipseCallout">
            <a:avLst>
              <a:gd name="adj1" fmla="val 48938"/>
              <a:gd name="adj2" fmla="val 5350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F370E-0962-4338-BD4A-337EDDDB0CBF}"/>
              </a:ext>
            </a:extLst>
          </p:cNvPr>
          <p:cNvSpPr txBox="1"/>
          <p:nvPr/>
        </p:nvSpPr>
        <p:spPr>
          <a:xfrm>
            <a:off x="8105775" y="4162378"/>
            <a:ext cx="3910797" cy="214007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결과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검색어에 대한 총 검색 결과 개수를 제시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필터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결과 한정 목록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결과를 관련성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최신성으로 정렬하거나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출판 날짜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가능</a:t>
            </a:r>
            <a:endParaRPr lang="en-US" altLang="ko-KR" sz="1000" b="1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00" b="1" dirty="0">
                <a:latin typeface="+mn-ea"/>
              </a:rPr>
              <a:t>ProQuest </a:t>
            </a:r>
            <a:r>
              <a:rPr lang="ko-KR" altLang="en-US" sz="1000" b="1" dirty="0">
                <a:latin typeface="+mn-ea"/>
              </a:rPr>
              <a:t>플랫폼 기능 </a:t>
            </a:r>
            <a:r>
              <a:rPr lang="en-US" altLang="ko-KR" sz="1000" b="1" dirty="0">
                <a:latin typeface="+mn-ea"/>
              </a:rPr>
              <a:t>-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선택한 자료에 대한 인용정보 생성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이메일로 보내기</a:t>
            </a:r>
            <a:r>
              <a:rPr lang="en-US" altLang="ko-KR" sz="1000" dirty="0">
                <a:latin typeface="+mn-ea"/>
              </a:rPr>
              <a:t>, My Research</a:t>
            </a:r>
            <a:r>
              <a:rPr lang="ko-KR" altLang="en-US" sz="1000" dirty="0">
                <a:latin typeface="+mn-ea"/>
              </a:rPr>
              <a:t>에 추가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모든 저장 옵션 확인 등 플랫폼 기능 활용</a:t>
            </a:r>
            <a:endParaRPr lang="en-US" altLang="ko-KR" sz="1000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원하는 자료의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를 통해 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DB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등의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정보 확인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522F225-24A6-47CB-A300-171FFE1E3D21}"/>
              </a:ext>
            </a:extLst>
          </p:cNvPr>
          <p:cNvSpPr/>
          <p:nvPr/>
        </p:nvSpPr>
        <p:spPr>
          <a:xfrm>
            <a:off x="9410183" y="2121442"/>
            <a:ext cx="967913" cy="249465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3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66002A0-295B-4A32-A567-A843844B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34" y="878860"/>
            <a:ext cx="10130201" cy="553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789149B-7C76-4424-BA5D-950982D3EC09}"/>
              </a:ext>
            </a:extLst>
          </p:cNvPr>
          <p:cNvSpPr/>
          <p:nvPr/>
        </p:nvSpPr>
        <p:spPr>
          <a:xfrm>
            <a:off x="189214" y="4572000"/>
            <a:ext cx="6668785" cy="1734849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 탭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(tabs)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본문페이지 내 탭을 통해 원문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(Full text),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세부사항의 형태로 해당 자료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확대기능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본문 내용 확대보기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3. PDF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PDF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로 원문이 제공되는 경우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‘PDF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버튼을 통해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형태로 즉시 다운로드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4. ProQuest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플랫폼 기능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자료에 대한 인용정보 생성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이메일로 보내기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추가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모든 저장 옵션 확인 등 플랫폼 기능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관련 항목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내부 알고리즘을 통해 해당 자료와 관련성이 높은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유사한 자료 추천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2155324-6219-4430-8313-40442F8D5B45}"/>
              </a:ext>
            </a:extLst>
          </p:cNvPr>
          <p:cNvSpPr/>
          <p:nvPr/>
        </p:nvSpPr>
        <p:spPr>
          <a:xfrm>
            <a:off x="665219" y="1496445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1DF48A-B23E-47B8-A048-44ACCBC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2E0C13-75C0-4D15-8B83-2C2BBD7BD43E}"/>
              </a:ext>
            </a:extLst>
          </p:cNvPr>
          <p:cNvSpPr/>
          <p:nvPr/>
        </p:nvSpPr>
        <p:spPr>
          <a:xfrm>
            <a:off x="981794" y="1784369"/>
            <a:ext cx="1802504" cy="39375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B97391-6E18-4431-953A-12C83DB19D59}"/>
              </a:ext>
            </a:extLst>
          </p:cNvPr>
          <p:cNvSpPr/>
          <p:nvPr/>
        </p:nvSpPr>
        <p:spPr>
          <a:xfrm>
            <a:off x="8907694" y="777344"/>
            <a:ext cx="2253406" cy="882034"/>
          </a:xfrm>
          <a:prstGeom prst="roundRect">
            <a:avLst>
              <a:gd name="adj" fmla="val 7669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E83ECE53-464B-42C3-9F23-AF2A8462440F}"/>
              </a:ext>
            </a:extLst>
          </p:cNvPr>
          <p:cNvSpPr/>
          <p:nvPr/>
        </p:nvSpPr>
        <p:spPr>
          <a:xfrm>
            <a:off x="8984552" y="84531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832543BE-E09F-4235-B248-52CB9EC08062}"/>
              </a:ext>
            </a:extLst>
          </p:cNvPr>
          <p:cNvSpPr/>
          <p:nvPr/>
        </p:nvSpPr>
        <p:spPr>
          <a:xfrm>
            <a:off x="11031615" y="559738"/>
            <a:ext cx="288000" cy="288000"/>
          </a:xfrm>
          <a:prstGeom prst="wedgeEllipseCallout">
            <a:avLst>
              <a:gd name="adj1" fmla="val -47578"/>
              <a:gd name="adj2" fmla="val 6067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07E1E977-5141-4298-9BD7-382CAE48D10A}"/>
              </a:ext>
            </a:extLst>
          </p:cNvPr>
          <p:cNvSpPr/>
          <p:nvPr/>
        </p:nvSpPr>
        <p:spPr>
          <a:xfrm>
            <a:off x="10181100" y="2749851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5</a:t>
            </a: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207FA86F-4FA4-4251-9A47-7B424FF4BDE7}"/>
              </a:ext>
            </a:extLst>
          </p:cNvPr>
          <p:cNvSpPr/>
          <p:nvPr/>
        </p:nvSpPr>
        <p:spPr>
          <a:xfrm>
            <a:off x="10181100" y="3532150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6</a:t>
            </a:r>
          </a:p>
        </p:txBody>
      </p:sp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801F00C6-2602-43CE-94FA-C8E94030E466}"/>
              </a:ext>
            </a:extLst>
          </p:cNvPr>
          <p:cNvSpPr/>
          <p:nvPr/>
        </p:nvSpPr>
        <p:spPr>
          <a:xfrm>
            <a:off x="837794" y="2273289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F940A47-1A5C-4D40-A7DA-0A7FFABA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2" y="1614369"/>
            <a:ext cx="7187358" cy="4545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3138D2-52B1-45CE-B843-FAC8FDE9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56" y="1166812"/>
            <a:ext cx="2681716" cy="5074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F704A7E-0204-4837-92D9-76F479095E8D}"/>
              </a:ext>
            </a:extLst>
          </p:cNvPr>
          <p:cNvSpPr/>
          <p:nvPr/>
        </p:nvSpPr>
        <p:spPr>
          <a:xfrm>
            <a:off x="1645680" y="972204"/>
            <a:ext cx="288000" cy="288000"/>
          </a:xfrm>
          <a:prstGeom prst="wedgeEllipseCallout">
            <a:avLst>
              <a:gd name="adj1" fmla="val -37058"/>
              <a:gd name="adj2" fmla="val 5751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46539-0455-41FA-9C6D-7DB13B01C28B}"/>
              </a:ext>
            </a:extLst>
          </p:cNvPr>
          <p:cNvSpPr txBox="1"/>
          <p:nvPr/>
        </p:nvSpPr>
        <p:spPr>
          <a:xfrm>
            <a:off x="6743945" y="960153"/>
            <a:ext cx="4545519" cy="52424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관련항목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자료와 연관된 자료 리스트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번역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음성읽기 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기계 번역 및 음성으로 읽기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431A4B-7EA6-42AE-BDD7-76E6B03B867E}"/>
              </a:ext>
            </a:extLst>
          </p:cNvPr>
          <p:cNvSpPr/>
          <p:nvPr/>
        </p:nvSpPr>
        <p:spPr>
          <a:xfrm>
            <a:off x="708756" y="1217064"/>
            <a:ext cx="894013" cy="25038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78D2F44-B561-4D63-A526-ABE3778F45A2}"/>
              </a:ext>
            </a:extLst>
          </p:cNvPr>
          <p:cNvCxnSpPr>
            <a:cxnSpLocks/>
          </p:cNvCxnSpPr>
          <p:nvPr/>
        </p:nvCxnSpPr>
        <p:spPr>
          <a:xfrm>
            <a:off x="1602769" y="1368807"/>
            <a:ext cx="2340583" cy="7373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말풍선: 타원형 14">
            <a:extLst>
              <a:ext uri="{FF2B5EF4-FFF2-40B4-BE49-F238E27FC236}">
                <a16:creationId xmlns:a16="http://schemas.microsoft.com/office/drawing/2014/main" id="{326DB582-E2B5-4F26-BAC0-6DF9B68E7542}"/>
              </a:ext>
            </a:extLst>
          </p:cNvPr>
          <p:cNvSpPr/>
          <p:nvPr/>
        </p:nvSpPr>
        <p:spPr>
          <a:xfrm>
            <a:off x="4979988" y="4299319"/>
            <a:ext cx="288000" cy="288000"/>
          </a:xfrm>
          <a:prstGeom prst="wedgeEllipseCallout">
            <a:avLst>
              <a:gd name="adj1" fmla="val -37058"/>
              <a:gd name="adj2" fmla="val 5751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B897DBF-E886-4E48-962A-31179F31126F}"/>
              </a:ext>
            </a:extLst>
          </p:cNvPr>
          <p:cNvSpPr/>
          <p:nvPr/>
        </p:nvSpPr>
        <p:spPr>
          <a:xfrm>
            <a:off x="4042903" y="4587319"/>
            <a:ext cx="1001708" cy="46756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BDFD068-F168-4427-9168-D8127A98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9" y="855400"/>
            <a:ext cx="7769282" cy="548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 </a:t>
            </a:r>
            <a:r>
              <a:rPr lang="en-US" altLang="ko-KR" dirty="0">
                <a:latin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1630D641-36EB-4502-9FCB-3D1872A9FD4E}"/>
              </a:ext>
            </a:extLst>
          </p:cNvPr>
          <p:cNvSpPr/>
          <p:nvPr/>
        </p:nvSpPr>
        <p:spPr>
          <a:xfrm>
            <a:off x="1875734" y="1003258"/>
            <a:ext cx="288000" cy="288000"/>
          </a:xfrm>
          <a:prstGeom prst="wedgeEllipseCallout">
            <a:avLst>
              <a:gd name="adj1" fmla="val 47595"/>
              <a:gd name="adj2" fmla="val 54398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50F9DC8-B237-4237-BB9F-41FE4FE4C067}"/>
              </a:ext>
            </a:extLst>
          </p:cNvPr>
          <p:cNvSpPr/>
          <p:nvPr/>
        </p:nvSpPr>
        <p:spPr>
          <a:xfrm>
            <a:off x="8105775" y="2288247"/>
            <a:ext cx="288000" cy="288000"/>
          </a:xfrm>
          <a:prstGeom prst="wedgeEllipseCallout">
            <a:avLst>
              <a:gd name="adj1" fmla="val -50006"/>
              <a:gd name="adj2" fmla="val 5866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369097E3-73EA-4478-9310-9C4A812122C2}"/>
              </a:ext>
            </a:extLst>
          </p:cNvPr>
          <p:cNvSpPr/>
          <p:nvPr/>
        </p:nvSpPr>
        <p:spPr>
          <a:xfrm flipH="1">
            <a:off x="2019734" y="18679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B59911-29C8-47A8-BB50-49258F539D13}"/>
              </a:ext>
            </a:extLst>
          </p:cNvPr>
          <p:cNvSpPr/>
          <p:nvPr/>
        </p:nvSpPr>
        <p:spPr>
          <a:xfrm>
            <a:off x="3763968" y="1590627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881D93DC-7C72-4012-8F36-9435419D9092}"/>
              </a:ext>
            </a:extLst>
          </p:cNvPr>
          <p:cNvSpPr/>
          <p:nvPr/>
        </p:nvSpPr>
        <p:spPr>
          <a:xfrm rot="10800000" flipH="1">
            <a:off x="3279399" y="18638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9A6EA-C81D-4F80-B6ED-6AB89C6DBB15}"/>
              </a:ext>
            </a:extLst>
          </p:cNvPr>
          <p:cNvSpPr txBox="1"/>
          <p:nvPr/>
        </p:nvSpPr>
        <p:spPr>
          <a:xfrm>
            <a:off x="8105775" y="4862168"/>
            <a:ext cx="3910797" cy="144757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특정 출판물 검색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필드를 지정하여 특정 출판물 이름 등 원하는 검색어로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알파벳으로 찾아보기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to Z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순서로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이름 찾아보기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필터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결과 한정 목록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검색 결과를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C26B0C2-776B-4574-BFA2-8FD079B9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97" y="1103255"/>
            <a:ext cx="7666774" cy="4859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5B38642A-8664-4D8E-B7E1-9E29290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97" y="1650800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정보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자료 수록 기간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출판지역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 정보 등을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58B8212-7F51-4008-8009-625AAE28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34" y="1914588"/>
            <a:ext cx="3027639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Copy URL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 페이지의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URL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을 복사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&amp;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붙여넣기 하여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0793590-D976-46C1-BA96-19324C1B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26" y="1025097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출판물 결과 내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원하는 검색어로 선택한 출판물 내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07625804-C7D0-40FE-A4DB-AB199358B288}"/>
              </a:ext>
            </a:extLst>
          </p:cNvPr>
          <p:cNvSpPr/>
          <p:nvPr/>
        </p:nvSpPr>
        <p:spPr>
          <a:xfrm rot="10800000" flipH="1">
            <a:off x="7821100" y="1816779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오른쪽 대괄호 17">
            <a:extLst>
              <a:ext uri="{FF2B5EF4-FFF2-40B4-BE49-F238E27FC236}">
                <a16:creationId xmlns:a16="http://schemas.microsoft.com/office/drawing/2014/main" id="{9587DFF9-251B-47E5-9262-40B73B6C48E5}"/>
              </a:ext>
            </a:extLst>
          </p:cNvPr>
          <p:cNvSpPr/>
          <p:nvPr/>
        </p:nvSpPr>
        <p:spPr>
          <a:xfrm flipH="1">
            <a:off x="3571310" y="1826947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49CEC01-8585-4A4B-83C6-753F59F4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29" y="4709780"/>
            <a:ext cx="22860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호 찾아보기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특정 권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호를 선택하여 자료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목록 확인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2E3AA91-DE9D-433A-80F6-3E79781D14FF}"/>
              </a:ext>
            </a:extLst>
          </p:cNvPr>
          <p:cNvSpPr/>
          <p:nvPr/>
        </p:nvSpPr>
        <p:spPr>
          <a:xfrm>
            <a:off x="9294829" y="1205220"/>
            <a:ext cx="411603" cy="504881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6A20A7A-30A5-4552-9238-1931401B5A05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9781060" y="1339393"/>
            <a:ext cx="500567" cy="6498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287939-95B5-48A8-A0BF-D7CE041E7144}"/>
              </a:ext>
            </a:extLst>
          </p:cNvPr>
          <p:cNvCxnSpPr/>
          <p:nvPr/>
        </p:nvCxnSpPr>
        <p:spPr>
          <a:xfrm>
            <a:off x="2378897" y="1816779"/>
            <a:ext cx="382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3808F3BE-F4D5-453B-9F94-6A2745CB0ED6}"/>
              </a:ext>
            </a:extLst>
          </p:cNvPr>
          <p:cNvCxnSpPr/>
          <p:nvPr/>
        </p:nvCxnSpPr>
        <p:spPr>
          <a:xfrm rot="10800000">
            <a:off x="5840824" y="3932937"/>
            <a:ext cx="3056708" cy="78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7510A09-F550-4180-A2A3-4AA22F777798}"/>
              </a:ext>
            </a:extLst>
          </p:cNvPr>
          <p:cNvCxnSpPr>
            <a:cxnSpLocks/>
          </p:cNvCxnSpPr>
          <p:nvPr/>
        </p:nvCxnSpPr>
        <p:spPr>
          <a:xfrm>
            <a:off x="5703026" y="1786991"/>
            <a:ext cx="0" cy="15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792DA9-6634-47D0-BD51-341D78F1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51" y="1022808"/>
            <a:ext cx="7165227" cy="500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데이터베이스 변경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661B6D0-4606-4C7C-AC94-52A1553AFC51}"/>
              </a:ext>
            </a:extLst>
          </p:cNvPr>
          <p:cNvSpPr/>
          <p:nvPr/>
        </p:nvSpPr>
        <p:spPr>
          <a:xfrm>
            <a:off x="4916604" y="2592590"/>
            <a:ext cx="288000" cy="288000"/>
          </a:xfrm>
          <a:prstGeom prst="wedgeEllipseCallout">
            <a:avLst>
              <a:gd name="adj1" fmla="val -51534"/>
              <a:gd name="adj2" fmla="val 5714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92118AAD-13E3-4DBC-B0E8-CEF331F0AB9D}"/>
              </a:ext>
            </a:extLst>
          </p:cNvPr>
          <p:cNvSpPr/>
          <p:nvPr/>
        </p:nvSpPr>
        <p:spPr>
          <a:xfrm>
            <a:off x="3337730" y="2577383"/>
            <a:ext cx="288000" cy="288000"/>
          </a:xfrm>
          <a:prstGeom prst="wedgeEllipseCallout">
            <a:avLst>
              <a:gd name="adj1" fmla="val 39917"/>
              <a:gd name="adj2" fmla="val 60636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899DDB-B58C-48FA-BC4A-CFCFE6369D9A}"/>
              </a:ext>
            </a:extLst>
          </p:cNvPr>
          <p:cNvSpPr/>
          <p:nvPr/>
        </p:nvSpPr>
        <p:spPr>
          <a:xfrm rot="5400000">
            <a:off x="2110916" y="4342433"/>
            <a:ext cx="3145306" cy="22162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21186F7-3747-4A99-97F3-B50460B5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622" y="5096817"/>
            <a:ext cx="3618950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구독 중인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 중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교차 검색 또는 단독 검색을 원하는 데이터베이스 선택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가능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1.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전체 데이터베이스 목록에서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체크박스를 활용하여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검색을 원하는 단일 또는 복수의 데이터베이스 선택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2. ‘</a:t>
            </a: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선택한 데이터베이스 사용</a:t>
            </a: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’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버튼 클릭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7C6B120-94EE-48DF-AC59-4D09DF1EC921}"/>
              </a:ext>
            </a:extLst>
          </p:cNvPr>
          <p:cNvGrpSpPr/>
          <p:nvPr/>
        </p:nvGrpSpPr>
        <p:grpSpPr>
          <a:xfrm>
            <a:off x="276225" y="1033462"/>
            <a:ext cx="11639550" cy="4791075"/>
            <a:chOff x="276225" y="1033462"/>
            <a:chExt cx="11639550" cy="479107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548EFDD-EC06-420B-A2A1-3350443B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" y="1033462"/>
              <a:ext cx="11639550" cy="4791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1D4123D-2D59-47B8-9B12-789521FD4284}"/>
                </a:ext>
              </a:extLst>
            </p:cNvPr>
            <p:cNvSpPr/>
            <p:nvPr/>
          </p:nvSpPr>
          <p:spPr>
            <a:xfrm>
              <a:off x="3544584" y="1066913"/>
              <a:ext cx="4500081" cy="363304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FD3C-C267-4D95-BD0D-2A9EBC7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최근 검색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Recent Searches)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2A6FB1-49AB-4AA5-B8DA-94F0DFCA9276}"/>
              </a:ext>
            </a:extLst>
          </p:cNvPr>
          <p:cNvSpPr/>
          <p:nvPr/>
        </p:nvSpPr>
        <p:spPr>
          <a:xfrm>
            <a:off x="10456056" y="1037519"/>
            <a:ext cx="423136" cy="363304"/>
          </a:xfrm>
          <a:prstGeom prst="roundRect">
            <a:avLst>
              <a:gd name="adj" fmla="val 9928"/>
            </a:avLst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B2D14F4-08C3-484B-8A04-495AFF83A2D6}"/>
              </a:ext>
            </a:extLst>
          </p:cNvPr>
          <p:cNvSpPr/>
          <p:nvPr/>
        </p:nvSpPr>
        <p:spPr>
          <a:xfrm rot="5400000">
            <a:off x="10350161" y="472163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02D5E-1401-4DC7-B1A9-2E48A8B6A3A9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최근 검색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(Recent Searches)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최근에 검색했던 검색에 대한 검색어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데이터베이스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결과 등 관련 정보 확인 가능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0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AB2DDD27-C2B1-4760-80DE-F663AACF7221}"/>
              </a:ext>
            </a:extLst>
          </p:cNvPr>
          <p:cNvGrpSpPr/>
          <p:nvPr/>
        </p:nvGrpSpPr>
        <p:grpSpPr>
          <a:xfrm>
            <a:off x="400050" y="904875"/>
            <a:ext cx="7499612" cy="3323407"/>
            <a:chOff x="400050" y="904875"/>
            <a:chExt cx="7499612" cy="332340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2720F59-E316-4F5E-B2D7-821961A1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050" y="904875"/>
              <a:ext cx="7499612" cy="33234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0259D02-964E-4A9F-B018-85B43D97B2E3}"/>
                </a:ext>
              </a:extLst>
            </p:cNvPr>
            <p:cNvSpPr/>
            <p:nvPr/>
          </p:nvSpPr>
          <p:spPr>
            <a:xfrm>
              <a:off x="2798626" y="904875"/>
              <a:ext cx="2681555" cy="254622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EC7564-E44D-4C29-9C80-1EA186A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469042" cy="680720"/>
          </a:xfrm>
        </p:spPr>
        <p:txBody>
          <a:bodyPr/>
          <a:lstStyle/>
          <a:p>
            <a:r>
              <a:rPr lang="ko-KR" altLang="en-US" sz="3200" dirty="0">
                <a:latin typeface="+mn-ea"/>
                <a:ea typeface="+mn-ea"/>
              </a:rPr>
              <a:t>원하는 자료 선택 후 </a:t>
            </a:r>
            <a:r>
              <a:rPr lang="en-US" altLang="ko-KR" sz="3200" dirty="0">
                <a:latin typeface="+mn-ea"/>
                <a:ea typeface="+mn-ea"/>
              </a:rPr>
              <a:t>‘</a:t>
            </a:r>
            <a:r>
              <a:rPr lang="ko-KR" altLang="en-US" sz="3200" dirty="0">
                <a:latin typeface="+mn-ea"/>
                <a:ea typeface="+mn-ea"/>
              </a:rPr>
              <a:t>선택된 항목</a:t>
            </a:r>
            <a:r>
              <a:rPr lang="en-US" altLang="ko-KR" sz="3200" dirty="0">
                <a:latin typeface="+mn-ea"/>
                <a:ea typeface="+mn-ea"/>
              </a:rPr>
              <a:t>(</a:t>
            </a:r>
            <a:r>
              <a:rPr lang="en-US" sz="3200" dirty="0">
                <a:latin typeface="+mn-ea"/>
                <a:ea typeface="+mn-ea"/>
              </a:rPr>
              <a:t>Selected Items)’</a:t>
            </a:r>
            <a:r>
              <a:rPr lang="ko-KR" altLang="en-US" sz="3200" dirty="0">
                <a:latin typeface="+mn-ea"/>
                <a:ea typeface="+mn-ea"/>
              </a:rPr>
              <a:t>에서 확인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65EFAA-7659-4D2A-8C29-0BE92BEE647D}"/>
              </a:ext>
            </a:extLst>
          </p:cNvPr>
          <p:cNvSpPr/>
          <p:nvPr/>
        </p:nvSpPr>
        <p:spPr>
          <a:xfrm>
            <a:off x="2939859" y="2285774"/>
            <a:ext cx="927304" cy="301752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96FA88A-B9BD-4C3F-8E72-1638F658AF04}"/>
              </a:ext>
            </a:extLst>
          </p:cNvPr>
          <p:cNvSpPr/>
          <p:nvPr/>
        </p:nvSpPr>
        <p:spPr>
          <a:xfrm rot="5400000">
            <a:off x="3086048" y="1738735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6C96A43-8F1E-4A1D-BB95-E36B935D7580}"/>
              </a:ext>
            </a:extLst>
          </p:cNvPr>
          <p:cNvSpPr/>
          <p:nvPr/>
        </p:nvSpPr>
        <p:spPr>
          <a:xfrm>
            <a:off x="7062942" y="863601"/>
            <a:ext cx="416104" cy="295896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E817238-0166-4127-9DDE-061AAB399A95}"/>
              </a:ext>
            </a:extLst>
          </p:cNvPr>
          <p:cNvSpPr/>
          <p:nvPr/>
        </p:nvSpPr>
        <p:spPr>
          <a:xfrm rot="16200000">
            <a:off x="7001563" y="134488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70724E-7CCC-4ED8-AE63-6D35A4D8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74" y="3546061"/>
            <a:ext cx="10316988" cy="2717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A6DD991-A792-482E-8C12-911ABA5DE1D0}"/>
              </a:ext>
            </a:extLst>
          </p:cNvPr>
          <p:cNvSpPr/>
          <p:nvPr/>
        </p:nvSpPr>
        <p:spPr>
          <a:xfrm>
            <a:off x="189215" y="5581650"/>
            <a:ext cx="2896885" cy="7251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선택된 항목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(Selected Items)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체크박스를 통해 원하는 자료 선택 후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선택된 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대해 인용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저장 등의 플랫폼 기능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FBD9DA-0C32-4F8E-BCFD-EB48673C3075}"/>
              </a:ext>
            </a:extLst>
          </p:cNvPr>
          <p:cNvSpPr/>
          <p:nvPr/>
        </p:nvSpPr>
        <p:spPr>
          <a:xfrm>
            <a:off x="10524835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9712BC18-9CE8-435F-A8BD-891DD6361007}"/>
              </a:ext>
            </a:extLst>
          </p:cNvPr>
          <p:cNvSpPr/>
          <p:nvPr/>
        </p:nvSpPr>
        <p:spPr>
          <a:xfrm rot="16200000">
            <a:off x="10401396" y="4694997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C02147C-3841-4473-AB0B-3CA20B4664D6}"/>
              </a:ext>
            </a:extLst>
          </p:cNvPr>
          <p:cNvSpPr/>
          <p:nvPr/>
        </p:nvSpPr>
        <p:spPr>
          <a:xfrm rot="16200000">
            <a:off x="11095329" y="470425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71BB437-875E-4491-9D18-4E66FDFE615D}"/>
              </a:ext>
            </a:extLst>
          </p:cNvPr>
          <p:cNvSpPr/>
          <p:nvPr/>
        </p:nvSpPr>
        <p:spPr>
          <a:xfrm>
            <a:off x="11215220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자료의 서지정보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Bibliography) </a:t>
            </a:r>
            <a:r>
              <a:rPr lang="ko-KR" altLang="en-US" dirty="0">
                <a:latin typeface="+mn-ea"/>
                <a:ea typeface="+mn-ea"/>
              </a:rPr>
              <a:t>확인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6B115B3-DA2E-4C0A-A293-A65AE2B2DA62}"/>
              </a:ext>
            </a:extLst>
          </p:cNvPr>
          <p:cNvSpPr/>
          <p:nvPr/>
        </p:nvSpPr>
        <p:spPr>
          <a:xfrm>
            <a:off x="2672248" y="2450144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87A1A-B06F-4646-AF92-1E2B1A642F7E}"/>
              </a:ext>
            </a:extLst>
          </p:cNvPr>
          <p:cNvSpPr/>
          <p:nvPr/>
        </p:nvSpPr>
        <p:spPr>
          <a:xfrm>
            <a:off x="9058275" y="5543550"/>
            <a:ext cx="2965557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인용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(Cite)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인용 형식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출력스타일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을 통해 인용 정보 생성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B4D7D3-0966-449B-BCB8-6404ADB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01423"/>
            <a:ext cx="4572000" cy="530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소개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6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A2EECA-612A-4E18-80D1-10A875B3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6" y="1086499"/>
            <a:ext cx="10934700" cy="483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자료를 </a:t>
            </a:r>
            <a:r>
              <a:rPr lang="en-US" altLang="ko-KR" dirty="0">
                <a:latin typeface="+mn-ea"/>
                <a:ea typeface="+mn-ea"/>
              </a:rPr>
              <a:t>RefWorks</a:t>
            </a:r>
            <a:r>
              <a:rPr lang="ko-KR" altLang="en-US" dirty="0">
                <a:latin typeface="+mn-ea"/>
                <a:ea typeface="+mn-ea"/>
              </a:rPr>
              <a:t>에 저장</a:t>
            </a:r>
            <a:r>
              <a:rPr lang="en-US" altLang="ko-KR" dirty="0">
                <a:latin typeface="+mn-ea"/>
                <a:ea typeface="+mn-ea"/>
              </a:rPr>
              <a:t>(Save)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9D155B3-2E36-4E44-BAB3-0FDACCD6074A}"/>
              </a:ext>
            </a:extLst>
          </p:cNvPr>
          <p:cNvSpPr/>
          <p:nvPr/>
        </p:nvSpPr>
        <p:spPr>
          <a:xfrm>
            <a:off x="10290555" y="2642153"/>
            <a:ext cx="442535" cy="43010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26B3372-8B1F-4D83-8635-DB79D91FAE68}"/>
              </a:ext>
            </a:extLst>
          </p:cNvPr>
          <p:cNvSpPr/>
          <p:nvPr/>
        </p:nvSpPr>
        <p:spPr>
          <a:xfrm rot="10800000">
            <a:off x="8899630" y="268349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E636D90-3AD1-4FD5-BA08-A63777211715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저장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(Save)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저장 옵션 활용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RefWorks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와 같은 서지관리도구로 내보내기 등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DB2A30F-3639-458A-8A8C-3E5967B2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707" y="1244440"/>
            <a:ext cx="7879537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My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Research</a:t>
            </a:r>
            <a:r>
              <a:rPr lang="ko-KR" altLang="en-US" dirty="0">
                <a:latin typeface="+mn-ea"/>
                <a:ea typeface="+mn-ea"/>
              </a:rPr>
              <a:t> 이용하기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1779A47-0E1B-46B2-9EC0-557678211E72}"/>
              </a:ext>
            </a:extLst>
          </p:cNvPr>
          <p:cNvSpPr/>
          <p:nvPr/>
        </p:nvSpPr>
        <p:spPr>
          <a:xfrm>
            <a:off x="4108475" y="2932888"/>
            <a:ext cx="2943254" cy="2507918"/>
          </a:xfrm>
          <a:prstGeom prst="roundRect">
            <a:avLst>
              <a:gd name="adj" fmla="val 8015"/>
            </a:avLst>
          </a:prstGeom>
          <a:noFill/>
          <a:ln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FD80B87-5A42-4DB0-86B8-281EADCC18C6}"/>
              </a:ext>
            </a:extLst>
          </p:cNvPr>
          <p:cNvSpPr/>
          <p:nvPr/>
        </p:nvSpPr>
        <p:spPr>
          <a:xfrm>
            <a:off x="7561232" y="1218964"/>
            <a:ext cx="283464" cy="36576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DC9236F-3E99-4DBC-9E3E-847F7594B38B}"/>
              </a:ext>
            </a:extLst>
          </p:cNvPr>
          <p:cNvSpPr/>
          <p:nvPr/>
        </p:nvSpPr>
        <p:spPr>
          <a:xfrm>
            <a:off x="5714226" y="160867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670450F-B756-415C-9FDC-A243B7474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717" y="1244440"/>
            <a:ext cx="3893604" cy="37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EE5D8A8-E8C0-4048-A283-1CC67A2092FB}"/>
              </a:ext>
            </a:extLst>
          </p:cNvPr>
          <p:cNvSpPr/>
          <p:nvPr/>
        </p:nvSpPr>
        <p:spPr>
          <a:xfrm>
            <a:off x="8170717" y="5440806"/>
            <a:ext cx="3853115" cy="866042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Research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 생성 및 로그인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플랫폼 내의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 Research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계정을 생성하여 원하는 자료를 저장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알림 등의 기능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5D3AC6-1B76-4F53-8BB5-28F3BF8E2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07" y="1526474"/>
            <a:ext cx="4263061" cy="2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552722" cy="680720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Support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center</a:t>
            </a:r>
            <a:r>
              <a:rPr lang="ko-KR" altLang="en-US" dirty="0">
                <a:latin typeface="+mn-ea"/>
                <a:ea typeface="+mn-ea"/>
              </a:rPr>
              <a:t>외 안내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47326"/>
            <a:ext cx="11121584" cy="2763348"/>
          </a:xfrm>
        </p:spPr>
        <p:txBody>
          <a:bodyPr>
            <a:normAutofit/>
          </a:bodyPr>
          <a:lstStyle/>
          <a:p>
            <a:r>
              <a:rPr lang="en-US" dirty="0">
                <a:latin typeface="+mn-ea"/>
                <a:ea typeface="+mn-ea"/>
              </a:rPr>
              <a:t>ProQuest Support Center: </a:t>
            </a:r>
            <a:r>
              <a:rPr lang="en-US" altLang="ko-KR" dirty="0">
                <a:latin typeface="+mn-ea"/>
                <a:ea typeface="+mn-ea"/>
                <a:hlinkClick r:id="rId4"/>
              </a:rPr>
              <a:t>https://support.proquest.com</a:t>
            </a:r>
            <a:r>
              <a:rPr lang="en-US" altLang="ko-KR" dirty="0">
                <a:latin typeface="+mn-ea"/>
                <a:ea typeface="+mn-ea"/>
              </a:rPr>
              <a:t> </a:t>
            </a:r>
            <a:endParaRPr lang="en-US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기타 문의사항은</a:t>
            </a:r>
            <a:endParaRPr lang="en-US" altLang="ko-KR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ea typeface="+mn-ea"/>
              </a:rPr>
              <a:t>ProQuest </a:t>
            </a:r>
            <a:r>
              <a:rPr lang="ko-KR" altLang="en-US" dirty="0">
                <a:latin typeface="+mn-ea"/>
                <a:ea typeface="+mn-ea"/>
              </a:rPr>
              <a:t>한국지사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>
                <a:latin typeface="+mn-ea"/>
                <a:ea typeface="+mn-ea"/>
                <a:hlinkClick r:id="rId5"/>
              </a:rPr>
              <a:t>korea@asia.proquest.com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로 연락 주십시오</a:t>
            </a:r>
            <a:endParaRPr lang="en-US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449D8E3-62F7-4E6C-8145-7F0A72E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b="1" dirty="0"/>
              <a:t>ProQuest Historical Periodicals</a:t>
            </a:r>
            <a:r>
              <a:rPr lang="ko-KR" altLang="en-US" sz="4400" b="1" dirty="0"/>
              <a:t>란</a:t>
            </a:r>
            <a:r>
              <a:rPr lang="en-US" altLang="ko-KR" sz="4400" b="1" dirty="0"/>
              <a:t>?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F6772F-342C-4095-8470-2FFD4C1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1133077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latin typeface="+mn-lt"/>
              </a:rPr>
              <a:t>ProQuest Historical Periodicals</a:t>
            </a:r>
            <a:r>
              <a:rPr lang="ko-KR" altLang="en-US" dirty="0">
                <a:latin typeface="+mn-lt"/>
              </a:rPr>
              <a:t>는 역사적으로 가치 있는</a:t>
            </a:r>
            <a:r>
              <a:rPr lang="en-US" altLang="ko-KR" dirty="0">
                <a:latin typeface="+mn-lt"/>
              </a:rPr>
              <a:t>(historical) </a:t>
            </a:r>
            <a:r>
              <a:rPr lang="ko-KR" altLang="en-US" dirty="0">
                <a:latin typeface="+mn-lt"/>
              </a:rPr>
              <a:t>방대한 양의 연속간행물 자료로 구성된 컬렉션 입니다</a:t>
            </a:r>
            <a:r>
              <a:rPr lang="en-US" altLang="ko-KR" dirty="0">
                <a:latin typeface="+mn-lt"/>
              </a:rPr>
              <a:t>.</a:t>
            </a:r>
            <a:endParaRPr lang="ko-KR" altLang="en-US" dirty="0">
              <a:latin typeface="+mn-lt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2AD63A-1235-46F2-9C81-7DC91C06E288}"/>
              </a:ext>
            </a:extLst>
          </p:cNvPr>
          <p:cNvGrpSpPr/>
          <p:nvPr/>
        </p:nvGrpSpPr>
        <p:grpSpPr>
          <a:xfrm>
            <a:off x="980393" y="3549296"/>
            <a:ext cx="1985555" cy="2425761"/>
            <a:chOff x="259931" y="1145175"/>
            <a:chExt cx="1985555" cy="2955951"/>
          </a:xfrm>
        </p:grpSpPr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B36BEEA0-3C32-44C8-92E3-69B6A0D312B4}"/>
                </a:ext>
              </a:extLst>
            </p:cNvPr>
            <p:cNvSpPr/>
            <p:nvPr/>
          </p:nvSpPr>
          <p:spPr>
            <a:xfrm>
              <a:off x="259931" y="2482364"/>
              <a:ext cx="1985555" cy="16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학술지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72">
              <a:extLst>
                <a:ext uri="{FF2B5EF4-FFF2-40B4-BE49-F238E27FC236}">
                  <a16:creationId xmlns:a16="http://schemas.microsoft.com/office/drawing/2014/main" id="{7BB51890-934C-48C8-844A-49FAAFBEF5AE}"/>
                </a:ext>
              </a:extLst>
            </p:cNvPr>
            <p:cNvCxnSpPr>
              <a:cxnSpLocks/>
            </p:cNvCxnSpPr>
            <p:nvPr/>
          </p:nvCxnSpPr>
          <p:spPr>
            <a:xfrm>
              <a:off x="539242" y="2482363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4F8C9B0-33DF-4D08-AF1F-06A85C002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25" y="1145175"/>
              <a:ext cx="1091633" cy="109163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7DCD53D-4B20-486C-B470-84408448AFE7}"/>
              </a:ext>
            </a:extLst>
          </p:cNvPr>
          <p:cNvGrpSpPr/>
          <p:nvPr/>
        </p:nvGrpSpPr>
        <p:grpSpPr>
          <a:xfrm>
            <a:off x="5254381" y="3550630"/>
            <a:ext cx="1985555" cy="2436990"/>
            <a:chOff x="9335144" y="1233266"/>
            <a:chExt cx="1985555" cy="243699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1B67FD5-626D-4D35-91E2-3EFA85FF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7484" y="1233266"/>
              <a:ext cx="885949" cy="885949"/>
            </a:xfrm>
            <a:prstGeom prst="rect">
              <a:avLst/>
            </a:prstGeom>
          </p:spPr>
        </p:pic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6356A18-AADF-4D32-A24A-1324E6451BD3}"/>
                </a:ext>
              </a:extLst>
            </p:cNvPr>
            <p:cNvSpPr/>
            <p:nvPr/>
          </p:nvSpPr>
          <p:spPr>
            <a:xfrm>
              <a:off x="9335144" y="2341849"/>
              <a:ext cx="1985555" cy="1328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신문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72">
              <a:extLst>
                <a:ext uri="{FF2B5EF4-FFF2-40B4-BE49-F238E27FC236}">
                  <a16:creationId xmlns:a16="http://schemas.microsoft.com/office/drawing/2014/main" id="{0E1AC7E1-3FA1-4DB5-A54E-1C6A40A4C904}"/>
                </a:ext>
              </a:extLst>
            </p:cNvPr>
            <p:cNvCxnSpPr>
              <a:cxnSpLocks/>
            </p:cNvCxnSpPr>
            <p:nvPr/>
          </p:nvCxnSpPr>
          <p:spPr>
            <a:xfrm>
              <a:off x="9614455" y="2341849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DFA1A79-4C7A-403E-A527-A69AE630CE2F}"/>
              </a:ext>
            </a:extLst>
          </p:cNvPr>
          <p:cNvGrpSpPr/>
          <p:nvPr/>
        </p:nvGrpSpPr>
        <p:grpSpPr>
          <a:xfrm>
            <a:off x="3117387" y="3541837"/>
            <a:ext cx="1985555" cy="2445782"/>
            <a:chOff x="10904030" y="3656406"/>
            <a:chExt cx="1985555" cy="2332778"/>
          </a:xfrm>
        </p:grpSpPr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DEB29A2F-1A51-4B74-9078-F8B373B66806}"/>
                </a:ext>
              </a:extLst>
            </p:cNvPr>
            <p:cNvSpPr/>
            <p:nvPr/>
          </p:nvSpPr>
          <p:spPr>
            <a:xfrm>
              <a:off x="10904030" y="4720633"/>
              <a:ext cx="1985555" cy="1268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잡지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Connector 72">
              <a:extLst>
                <a:ext uri="{FF2B5EF4-FFF2-40B4-BE49-F238E27FC236}">
                  <a16:creationId xmlns:a16="http://schemas.microsoft.com/office/drawing/2014/main" id="{EB6C2DF7-9A82-4892-99AA-A24153DB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1A04D43-CBF1-4E0D-A88D-93C15EA9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798D446-EF8C-476F-B41D-4096597CA1C2}"/>
              </a:ext>
            </a:extLst>
          </p:cNvPr>
          <p:cNvGrpSpPr/>
          <p:nvPr/>
        </p:nvGrpSpPr>
        <p:grpSpPr>
          <a:xfrm>
            <a:off x="7391375" y="3588973"/>
            <a:ext cx="1985555" cy="2386069"/>
            <a:chOff x="10904030" y="3656406"/>
            <a:chExt cx="1985555" cy="2386069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7FA56040-19D3-4B65-939C-36EEDE0EDF4F}"/>
                </a:ext>
              </a:extLst>
            </p:cNvPr>
            <p:cNvSpPr/>
            <p:nvPr/>
          </p:nvSpPr>
          <p:spPr>
            <a:xfrm>
              <a:off x="10904030" y="4720632"/>
              <a:ext cx="1985555" cy="1321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역사 정기간행물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traight Connector 72">
              <a:extLst>
                <a:ext uri="{FF2B5EF4-FFF2-40B4-BE49-F238E27FC236}">
                  <a16:creationId xmlns:a16="http://schemas.microsoft.com/office/drawing/2014/main" id="{B0D2FD9F-2548-410D-B541-391B22FB7DC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AE04130-7CBF-41C9-A9E3-7D4D07F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54043C8-E165-4560-80A7-1C38D9D83F11}"/>
              </a:ext>
            </a:extLst>
          </p:cNvPr>
          <p:cNvGrpSpPr/>
          <p:nvPr/>
        </p:nvGrpSpPr>
        <p:grpSpPr>
          <a:xfrm>
            <a:off x="9528369" y="3588976"/>
            <a:ext cx="1985555" cy="2414347"/>
            <a:chOff x="10904030" y="3656406"/>
            <a:chExt cx="1985555" cy="2414347"/>
          </a:xfrm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17BE3349-2CAA-4193-9FCA-539DDDB3D3C5}"/>
                </a:ext>
              </a:extLst>
            </p:cNvPr>
            <p:cNvSpPr/>
            <p:nvPr/>
          </p:nvSpPr>
          <p:spPr>
            <a:xfrm>
              <a:off x="10904030" y="4720633"/>
              <a:ext cx="1985555" cy="135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업계지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72">
              <a:extLst>
                <a:ext uri="{FF2B5EF4-FFF2-40B4-BE49-F238E27FC236}">
                  <a16:creationId xmlns:a16="http://schemas.microsoft.com/office/drawing/2014/main" id="{85856884-ECB3-4011-8692-6FE59E69F9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6E14D0B-AF4D-4051-B6D6-77DD2C55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A271DAF-ACCC-4A1E-8291-3F4AF2693485}"/>
              </a:ext>
            </a:extLst>
          </p:cNvPr>
          <p:cNvSpPr txBox="1"/>
          <p:nvPr/>
        </p:nvSpPr>
        <p:spPr>
          <a:xfrm>
            <a:off x="8123457" y="370303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Historical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1D34E-ED82-4390-AD9C-96708519E3D6}"/>
              </a:ext>
            </a:extLst>
          </p:cNvPr>
          <p:cNvSpPr txBox="1"/>
          <p:nvPr/>
        </p:nvSpPr>
        <p:spPr>
          <a:xfrm>
            <a:off x="10336775" y="370620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Trade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57038-7009-4883-A4DC-7C2F30358481}"/>
              </a:ext>
            </a:extLst>
          </p:cNvPr>
          <p:cNvSpPr txBox="1"/>
          <p:nvPr/>
        </p:nvSpPr>
        <p:spPr>
          <a:xfrm>
            <a:off x="3853826" y="3675598"/>
            <a:ext cx="5725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Magazines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E2D54-2A22-482D-A101-507CC2B4D94D}"/>
              </a:ext>
            </a:extLst>
          </p:cNvPr>
          <p:cNvSpPr txBox="1"/>
          <p:nvPr/>
        </p:nvSpPr>
        <p:spPr>
          <a:xfrm>
            <a:off x="2011394" y="2589457"/>
            <a:ext cx="8537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1681</a:t>
            </a:r>
            <a:r>
              <a:rPr lang="ko-KR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-2015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 2,300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여 종 이상의 정기간행물로 구성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C30DF-7D4D-468E-A2B0-7875F3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대표적 컬렉션 예시</a:t>
            </a:r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7CF1B53E-7C89-43C8-BAC5-58CA7AD6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453" y="1708570"/>
            <a:ext cx="2410266" cy="3292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85D94D3E-8993-4FF5-8ED0-82A3765C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09" y="1708571"/>
            <a:ext cx="2410266" cy="3292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The Medical Repository, 1797, Vol. 1 (Classic Reprint): 9780243019724:  Amazon.com: Books">
            <a:extLst>
              <a:ext uri="{FF2B5EF4-FFF2-40B4-BE49-F238E27FC236}">
                <a16:creationId xmlns:a16="http://schemas.microsoft.com/office/drawing/2014/main" id="{DD272ABB-D374-4EBD-97E6-5707651D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7" y="1708571"/>
            <a:ext cx="2494169" cy="3292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FDF5D-B281-45CE-9B7D-D4A4D5C2FEF7}"/>
              </a:ext>
            </a:extLst>
          </p:cNvPr>
          <p:cNvSpPr txBox="1"/>
          <p:nvPr/>
        </p:nvSpPr>
        <p:spPr>
          <a:xfrm>
            <a:off x="8646737" y="51494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19C – 20C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초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타이틀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EF3E-FA44-4799-9AA5-82F4F718D6C8}"/>
              </a:ext>
            </a:extLst>
          </p:cNvPr>
          <p:cNvSpPr txBox="1"/>
          <p:nvPr/>
        </p:nvSpPr>
        <p:spPr>
          <a:xfrm>
            <a:off x="4537435" y="5149429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교육관련 전문 저널</a:t>
            </a:r>
            <a:r>
              <a:rPr lang="en-US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매거진 </a:t>
            </a:r>
            <a:endParaRPr lang="en-US" altLang="ko-KR" sz="1800" b="1" dirty="0">
              <a:solidFill>
                <a:srgbClr val="C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연속간행물 컬렉션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91E32-DB65-466E-B627-962D85FDCDB9}"/>
              </a:ext>
            </a:extLst>
          </p:cNvPr>
          <p:cNvSpPr txBox="1"/>
          <p:nvPr/>
        </p:nvSpPr>
        <p:spPr>
          <a:xfrm>
            <a:off x="924219" y="5149428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뉴스</a:t>
            </a:r>
            <a:r>
              <a:rPr lang="en-US" altLang="ko-KR" sz="1800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시사 이슈를 다룬 </a:t>
            </a:r>
            <a:endParaRPr lang="en-US" altLang="ko-KR" sz="1800" b="1" dirty="0">
              <a:solidFill>
                <a:srgbClr val="C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정치 연속 간행물 </a:t>
            </a:r>
            <a:r>
              <a:rPr lang="ko-KR" altLang="en-US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컬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렉션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88996-37D9-407B-B0C9-D237087B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연속간행물 보존의 중요성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8607BD-C4F6-476F-95F2-1E09B6183ED3}"/>
              </a:ext>
            </a:extLst>
          </p:cNvPr>
          <p:cNvGrpSpPr/>
          <p:nvPr/>
        </p:nvGrpSpPr>
        <p:grpSpPr>
          <a:xfrm>
            <a:off x="464578" y="888143"/>
            <a:ext cx="10552367" cy="5532051"/>
            <a:chOff x="464578" y="888143"/>
            <a:chExt cx="10552367" cy="553205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FDB1269-B1A5-4516-9DF3-21193A7C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039" y="2571680"/>
              <a:ext cx="3773009" cy="3678199"/>
            </a:xfrm>
            <a:prstGeom prst="rect">
              <a:avLst/>
            </a:prstGeom>
          </p:spPr>
        </p:pic>
        <p:pic>
          <p:nvPicPr>
            <p:cNvPr id="5" name="Picture 2" descr="Newsweek covers">
              <a:extLst>
                <a:ext uri="{FF2B5EF4-FFF2-40B4-BE49-F238E27FC236}">
                  <a16:creationId xmlns:a16="http://schemas.microsoft.com/office/drawing/2014/main" id="{B766F283-0C85-4F59-8F43-A06D15606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78" y="1001169"/>
              <a:ext cx="1076988" cy="143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418887-9D96-44A3-BC30-CAF85D1BC62F}"/>
                </a:ext>
              </a:extLst>
            </p:cNvPr>
            <p:cNvSpPr txBox="1"/>
            <p:nvPr/>
          </p:nvSpPr>
          <p:spPr>
            <a:xfrm>
              <a:off x="1595039" y="888143"/>
              <a:ext cx="9421906" cy="784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C00000"/>
                  </a:solidFill>
                  <a:effectLst/>
                  <a:ea typeface="+mj-ea"/>
                  <a:cs typeface="Times New Roman" panose="02020603050405020304" pitchFamily="18" charset="0"/>
                </a:rPr>
                <a:t>Newsweek : 1933-2012 </a:t>
              </a:r>
            </a:p>
            <a:p>
              <a:pPr>
                <a:lnSpc>
                  <a:spcPct val="150000"/>
                </a:lnSpc>
              </a:pP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2012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년 전면적인 디지털발간 이전 인쇄본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의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 모든</a:t>
              </a: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 Volume 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(400,000 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페이지 이상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)</a:t>
              </a:r>
              <a:endParaRPr lang="en-US" sz="1600" b="1" u="sng" dirty="0">
                <a:ea typeface="+mj-ea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86E9F7A-0AE0-4BE3-AA34-DE373118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482" y="3405156"/>
              <a:ext cx="3773009" cy="30150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5843B8-105A-4AEF-B076-FE2C5C3C65AD}"/>
                </a:ext>
              </a:extLst>
            </p:cNvPr>
            <p:cNvSpPr txBox="1"/>
            <p:nvPr/>
          </p:nvSpPr>
          <p:spPr>
            <a:xfrm>
              <a:off x="1541566" y="3188280"/>
              <a:ext cx="3873606" cy="639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1980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년 국내 검열에 의해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6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쪽부터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쪽까지 찢긴 흔적만 남은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Newsweek 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관련기사</a:t>
              </a:r>
              <a:endParaRPr lang="en-US" sz="1200" kern="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6528B-B5AB-4A43-AB7A-974256618EE7}"/>
                </a:ext>
              </a:extLst>
            </p:cNvPr>
            <p:cNvSpPr txBox="1"/>
            <p:nvPr/>
          </p:nvSpPr>
          <p:spPr>
            <a:xfrm>
              <a:off x="6942339" y="2732297"/>
              <a:ext cx="383515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ProQuest Historical Periodicals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에서 </a:t>
              </a:r>
              <a:endParaRPr lang="en-US" altLang="ko-KR" sz="1800" b="1" dirty="0">
                <a:effectLst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ko-KR" altLang="en-US" b="1" dirty="0">
                  <a:ea typeface="+mj-ea"/>
                  <a:cs typeface="Times New Roman" panose="02020603050405020304" pitchFamily="18" charset="0"/>
                </a:rPr>
                <a:t>하는 </a:t>
              </a:r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Newsweek 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원문 </a:t>
              </a:r>
              <a:endParaRPr lang="en-US" dirty="0">
                <a:ea typeface="+mj-ea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5EB505F-6F5D-4345-8D40-C70634841381}"/>
                </a:ext>
              </a:extLst>
            </p:cNvPr>
            <p:cNvSpPr/>
            <p:nvPr/>
          </p:nvSpPr>
          <p:spPr>
            <a:xfrm rot="5400000">
              <a:off x="5890333" y="4424403"/>
              <a:ext cx="630315" cy="346229"/>
            </a:xfrm>
            <a:prstGeom prst="triangl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이용 안내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5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8F5E5BB8-A625-4963-A641-7E61EEDCEF93}"/>
              </a:ext>
            </a:extLst>
          </p:cNvPr>
          <p:cNvGrpSpPr/>
          <p:nvPr/>
        </p:nvGrpSpPr>
        <p:grpSpPr>
          <a:xfrm>
            <a:off x="2651641" y="863601"/>
            <a:ext cx="6888718" cy="5252884"/>
            <a:chOff x="2651641" y="863601"/>
            <a:chExt cx="6888718" cy="525288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55DDB5B-7B1E-474C-A426-0D8EB8D5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1641" y="863601"/>
              <a:ext cx="6888718" cy="525288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6612272-80A8-4A0E-BB4C-5E927CC21F63}"/>
                </a:ext>
              </a:extLst>
            </p:cNvPr>
            <p:cNvSpPr/>
            <p:nvPr/>
          </p:nvSpPr>
          <p:spPr>
            <a:xfrm>
              <a:off x="4777483" y="863601"/>
              <a:ext cx="2681555" cy="333910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화면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D240F-762C-4F00-9582-F8DC1C84558F}"/>
              </a:ext>
            </a:extLst>
          </p:cNvPr>
          <p:cNvSpPr/>
          <p:nvPr/>
        </p:nvSpPr>
        <p:spPr>
          <a:xfrm>
            <a:off x="559763" y="1829310"/>
            <a:ext cx="1856023" cy="68655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옵션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다양한 검색 유형 및 원하는 데이터베이스 선택 가능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CEA67A8-AC7C-485B-A753-AB28BD8BCDA8}"/>
              </a:ext>
            </a:extLst>
          </p:cNvPr>
          <p:cNvSpPr/>
          <p:nvPr/>
        </p:nvSpPr>
        <p:spPr>
          <a:xfrm>
            <a:off x="415663" y="3216128"/>
            <a:ext cx="1877923" cy="98900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  <a:latin typeface="Open Sans"/>
              </a:rPr>
              <a:t>PHP</a:t>
            </a:r>
            <a:r>
              <a:rPr lang="ko-KR" altLang="en-US" sz="1000" b="1" dirty="0">
                <a:solidFill>
                  <a:schemeClr val="tx1"/>
                </a:solidFill>
                <a:latin typeface="Open Sans"/>
              </a:rPr>
              <a:t> 데이터베이스에 대한 설명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수록된 데이터의 기간 및 간략한 소개</a:t>
            </a:r>
            <a:endParaRPr lang="en-US" sz="1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BE63C4D-75AE-4B43-B2FC-303EF5AD1122}"/>
              </a:ext>
            </a:extLst>
          </p:cNvPr>
          <p:cNvSpPr/>
          <p:nvPr/>
        </p:nvSpPr>
        <p:spPr>
          <a:xfrm>
            <a:off x="9934548" y="1236469"/>
            <a:ext cx="2166160" cy="902161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개인화 기능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최근 검색 이력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임시 저장 폴더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인터페이스 언어설정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 계정을 이용한 개인화 기능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483028E-FC49-4811-8A33-A7180BB48F7D}"/>
              </a:ext>
            </a:extLst>
          </p:cNvPr>
          <p:cNvSpPr/>
          <p:nvPr/>
        </p:nvSpPr>
        <p:spPr>
          <a:xfrm>
            <a:off x="8592054" y="896355"/>
            <a:ext cx="1028701" cy="23951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A44153C-38B6-44C8-8998-F4526BD9BEF0}"/>
              </a:ext>
            </a:extLst>
          </p:cNvPr>
          <p:cNvCxnSpPr>
            <a:cxnSpLocks/>
          </p:cNvCxnSpPr>
          <p:nvPr/>
        </p:nvCxnSpPr>
        <p:spPr>
          <a:xfrm>
            <a:off x="2293586" y="3887560"/>
            <a:ext cx="916339" cy="0"/>
          </a:xfrm>
          <a:prstGeom prst="straightConnector1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443B38BC-0015-42FE-8D86-0F5DF16FE3A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415786" y="2044950"/>
            <a:ext cx="499960" cy="127638"/>
          </a:xfrm>
          <a:prstGeom prst="bentConnector3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8B212EA-E6E0-4FA8-999B-6896DEE4B567}"/>
              </a:ext>
            </a:extLst>
          </p:cNvPr>
          <p:cNvSpPr/>
          <p:nvPr/>
        </p:nvSpPr>
        <p:spPr>
          <a:xfrm>
            <a:off x="2926415" y="1870454"/>
            <a:ext cx="2681555" cy="30210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5C8CB00E-2666-4675-A1E6-54D9513BFCA2}"/>
              </a:ext>
            </a:extLst>
          </p:cNvPr>
          <p:cNvCxnSpPr>
            <a:stCxn id="12" idx="0"/>
          </p:cNvCxnSpPr>
          <p:nvPr/>
        </p:nvCxnSpPr>
        <p:spPr>
          <a:xfrm rot="16200000" flipV="1">
            <a:off x="10258364" y="477204"/>
            <a:ext cx="220358" cy="1298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32451BC-82B6-46D5-8E2A-73B169795B2B}"/>
              </a:ext>
            </a:extLst>
          </p:cNvPr>
          <p:cNvGrpSpPr/>
          <p:nvPr/>
        </p:nvGrpSpPr>
        <p:grpSpPr>
          <a:xfrm>
            <a:off x="8853045" y="3003890"/>
            <a:ext cx="2713410" cy="1054497"/>
            <a:chOff x="9202366" y="4253775"/>
            <a:chExt cx="2713410" cy="105449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3B265AA-1F8E-4A65-BE29-ACBDB2375EDD}"/>
                </a:ext>
              </a:extLst>
            </p:cNvPr>
            <p:cNvSpPr/>
            <p:nvPr/>
          </p:nvSpPr>
          <p:spPr>
            <a:xfrm>
              <a:off x="10108878" y="4426337"/>
              <a:ext cx="1806898" cy="881935"/>
            </a:xfrm>
            <a:prstGeom prst="rect">
              <a:avLst/>
            </a:prstGeom>
            <a:noFill/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검색</a:t>
              </a:r>
              <a:r>
                <a:rPr lang="en-US" sz="1000" b="1" dirty="0">
                  <a:solidFill>
                    <a:schemeClr val="tx1"/>
                  </a:solidFill>
                  <a:latin typeface="+mn-ea"/>
                </a:rPr>
                <a:t> Tips </a:t>
              </a:r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제공</a:t>
              </a:r>
              <a:endParaRPr lang="en-US" sz="10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효과적인 기본검색 지원을 위해 검색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tips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 제공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–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비디오 튜토리얼 및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Help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링크</a:t>
              </a:r>
              <a:endParaRPr 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6" name="연결선: 꺾임 5">
              <a:extLst>
                <a:ext uri="{FF2B5EF4-FFF2-40B4-BE49-F238E27FC236}">
                  <a16:creationId xmlns:a16="http://schemas.microsoft.com/office/drawing/2014/main" id="{C6BDF8FB-4694-4F73-B538-BD7F01C574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02366" y="4253775"/>
              <a:ext cx="906512" cy="66217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1699F240-E92D-40B4-B2F8-E503134A8471}"/>
              </a:ext>
            </a:extLst>
          </p:cNvPr>
          <p:cNvGrpSpPr/>
          <p:nvPr/>
        </p:nvGrpSpPr>
        <p:grpSpPr>
          <a:xfrm>
            <a:off x="2651640" y="863601"/>
            <a:ext cx="7076821" cy="5252884"/>
            <a:chOff x="2651641" y="863601"/>
            <a:chExt cx="6888718" cy="5252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F949BEF-690D-4C0F-A81D-E5D720388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641" y="863601"/>
              <a:ext cx="6888718" cy="525288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FE79E0-1ACB-4272-845A-E0E493BF2AEB}"/>
                </a:ext>
              </a:extLst>
            </p:cNvPr>
            <p:cNvSpPr/>
            <p:nvPr/>
          </p:nvSpPr>
          <p:spPr>
            <a:xfrm>
              <a:off x="4777483" y="863601"/>
              <a:ext cx="2681555" cy="333910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837595DC-53EB-49E8-83CA-B41E9EC9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400" y="3390900"/>
            <a:ext cx="4949806" cy="2431435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검색창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검색식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 사이에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 중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검색을 위해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시작이나 중간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여러 문자를 대체하여 사용됨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여러 단어 변형 검색 시 활용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 문자를 대체하여 사용됨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07BB5A-8CAE-4080-8861-0A86D1973A42}"/>
              </a:ext>
            </a:extLst>
          </p:cNvPr>
          <p:cNvSpPr/>
          <p:nvPr/>
        </p:nvSpPr>
        <p:spPr>
          <a:xfrm>
            <a:off x="835982" y="3273067"/>
            <a:ext cx="2211704" cy="1019175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옵션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전문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(Full text): 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원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문이 제공되는 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동료 심사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</a:rPr>
              <a:t>(Peer reviewed):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동일 주제분야 내 전문가의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심사가 완료된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EAAA02A7-19B9-468F-9FB9-E2F4A7EC81DB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2504286" y="2424867"/>
            <a:ext cx="285749" cy="14106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C1C9B23-6A22-4092-8BBC-03332DACC488}"/>
              </a:ext>
            </a:extLst>
          </p:cNvPr>
          <p:cNvCxnSpPr>
            <a:cxnSpLocks/>
          </p:cNvCxnSpPr>
          <p:nvPr/>
        </p:nvCxnSpPr>
        <p:spPr>
          <a:xfrm rot="10800000">
            <a:off x="3982403" y="2676526"/>
            <a:ext cx="2999424" cy="714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A9F8E1E-4DF5-4B00-BDA8-CE656FAB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05" y="1055802"/>
            <a:ext cx="8403373" cy="49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01F9B-047B-479F-AA54-CC82C616A89D}"/>
              </a:ext>
            </a:extLst>
          </p:cNvPr>
          <p:cNvSpPr/>
          <p:nvPr/>
        </p:nvSpPr>
        <p:spPr>
          <a:xfrm>
            <a:off x="9118330" y="505031"/>
            <a:ext cx="2799349" cy="101148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 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등의 필드를 선택하여 필드 검색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7563E96-7DA7-4B2A-B2FD-26EFCC7BBB9C}"/>
              </a:ext>
            </a:extLst>
          </p:cNvPr>
          <p:cNvCxnSpPr/>
          <p:nvPr/>
        </p:nvCxnSpPr>
        <p:spPr>
          <a:xfrm rot="5400000">
            <a:off x="8502107" y="1120171"/>
            <a:ext cx="667569" cy="5648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549E4-88CF-4E44-8057-8ED89D943327}"/>
              </a:ext>
            </a:extLst>
          </p:cNvPr>
          <p:cNvGrpSpPr/>
          <p:nvPr/>
        </p:nvGrpSpPr>
        <p:grpSpPr>
          <a:xfrm>
            <a:off x="1050313" y="2914341"/>
            <a:ext cx="2175946" cy="1145883"/>
            <a:chOff x="381010" y="3317132"/>
            <a:chExt cx="2175946" cy="1145883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C9B47781-284F-4C6B-B80F-9D35E7CA99CD}"/>
                </a:ext>
              </a:extLst>
            </p:cNvPr>
            <p:cNvSpPr/>
            <p:nvPr/>
          </p:nvSpPr>
          <p:spPr>
            <a:xfrm>
              <a:off x="381010" y="3890073"/>
              <a:ext cx="2175946" cy="57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0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출판 날짜 제한 검색</a:t>
              </a:r>
              <a:endPara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출판 날짜 제한하여 검색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id="{66F1AB76-D9C7-4089-A878-42EE47BA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23" y="3317132"/>
              <a:ext cx="959651" cy="57294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474A70-7888-419E-92A1-56162995901D}"/>
              </a:ext>
            </a:extLst>
          </p:cNvPr>
          <p:cNvSpPr/>
          <p:nvPr/>
        </p:nvSpPr>
        <p:spPr>
          <a:xfrm>
            <a:off x="7586901" y="1829181"/>
            <a:ext cx="2175946" cy="745589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9B48644-5AD9-49DB-8250-DB618DDE16C9}"/>
              </a:ext>
            </a:extLst>
          </p:cNvPr>
          <p:cNvSpPr/>
          <p:nvPr/>
        </p:nvSpPr>
        <p:spPr>
          <a:xfrm>
            <a:off x="1794305" y="4230327"/>
            <a:ext cx="8525376" cy="2171700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F1DA56-BCEF-4C10-9619-9527C722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87" y="2768027"/>
            <a:ext cx="2842935" cy="3133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schemas.microsoft.com/office/infopath/2007/PartnerControls"/>
    <ds:schemaRef ds:uri="226f688b-3abb-40a7-a628-e22e82daf9e5"/>
    <ds:schemaRef ds:uri="b33fb305-ec14-43b8-b2b2-d706282d6dcf"/>
  </ds:schemaRefs>
</ds:datastoreItem>
</file>

<file path=customXml/itemProps2.xml><?xml version="1.0" encoding="utf-8"?>
<ds:datastoreItem xmlns:ds="http://schemas.openxmlformats.org/officeDocument/2006/customXml" ds:itemID="{915C4066-E8D1-4C3D-81C8-470E6182B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Training PPT Template</Template>
  <TotalTime>3825</TotalTime>
  <Words>999</Words>
  <Application>Microsoft Office PowerPoint</Application>
  <PresentationFormat>와이드스크린</PresentationFormat>
  <Paragraphs>142</Paragraphs>
  <Slides>23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Malgun Gothic</vt:lpstr>
      <vt:lpstr>Malgun Gothic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ProQuest Historical Periodical: Beyond the history </vt:lpstr>
      <vt:lpstr>ProQuest Historical Periodicals 소개</vt:lpstr>
      <vt:lpstr>ProQuest Historical Periodicals란?</vt:lpstr>
      <vt:lpstr>대표적 컬렉션 예시</vt:lpstr>
      <vt:lpstr>역사적 연속간행물 보존의 중요성</vt:lpstr>
      <vt:lpstr>ProQuest Historical Periodicals 이용 안내</vt:lpstr>
      <vt:lpstr>기본 화면</vt:lpstr>
      <vt:lpstr>기본 검색</vt:lpstr>
      <vt:lpstr>고급 검색</vt:lpstr>
      <vt:lpstr>고급 검색</vt:lpstr>
      <vt:lpstr>검색결과 페이지 활용 Ⅰ</vt:lpstr>
      <vt:lpstr>본문 페이지 활용 Ⅰ</vt:lpstr>
      <vt:lpstr>본문 페이지 활용 Ⅱ</vt:lpstr>
      <vt:lpstr>출판물 검색 Ⅰ</vt:lpstr>
      <vt:lpstr>출판물 검색 Ⅱ</vt:lpstr>
      <vt:lpstr>데이터베이스 변경</vt:lpstr>
      <vt:lpstr>최근 검색(Recent Searches)</vt:lpstr>
      <vt:lpstr>원하는 자료 선택 후 ‘선택된 항목(Selected Items)’에서 확인</vt:lpstr>
      <vt:lpstr>선택한 자료의 서지정보(Bibliography) 확인</vt:lpstr>
      <vt:lpstr>선택한 자료를 RefWorks에 저장(Save)</vt:lpstr>
      <vt:lpstr>My Research 이용하기</vt:lpstr>
      <vt:lpstr>Support center외 안내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Linda Cubias</dc:creator>
  <cp:lastModifiedBy>Lola Park</cp:lastModifiedBy>
  <cp:revision>140</cp:revision>
  <cp:lastPrinted>2018-01-11T20:51:01Z</cp:lastPrinted>
  <dcterms:created xsi:type="dcterms:W3CDTF">2018-11-12T15:49:02Z</dcterms:created>
  <dcterms:modified xsi:type="dcterms:W3CDTF">2021-12-01T08:04:37Z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0x0101004014804706F7B94ABFB5C8B4B076C8B7</vt:lpwstr>
  </property>
</Properties>
</file>